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0" r:id="rId4"/>
    <p:sldId id="273" r:id="rId5"/>
    <p:sldId id="259" r:id="rId6"/>
    <p:sldId id="261" r:id="rId7"/>
    <p:sldId id="262" r:id="rId8"/>
    <p:sldId id="263" r:id="rId9"/>
    <p:sldId id="264" r:id="rId10"/>
    <p:sldId id="275" r:id="rId11"/>
    <p:sldId id="27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6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0" autoAdjust="0"/>
    <p:restoredTop sz="94764" autoAdjust="0"/>
  </p:normalViewPr>
  <p:slideViewPr>
    <p:cSldViewPr>
      <p:cViewPr>
        <p:scale>
          <a:sx n="60" d="100"/>
          <a:sy n="60" d="100"/>
        </p:scale>
        <p:origin x="-1445" y="-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36106-6BAF-4402-8A42-3CE322382972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B8648-47F0-4AD8-AB20-4AA557B609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36106-6BAF-4402-8A42-3CE322382972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8648-47F0-4AD8-AB20-4AA557B609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36106-6BAF-4402-8A42-3CE322382972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8648-47F0-4AD8-AB20-4AA557B609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36106-6BAF-4402-8A42-3CE322382972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B8648-47F0-4AD8-AB20-4AA557B609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36106-6BAF-4402-8A42-3CE322382972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8648-47F0-4AD8-AB20-4AA557B609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36106-6BAF-4402-8A42-3CE322382972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8648-47F0-4AD8-AB20-4AA557B609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36106-6BAF-4402-8A42-3CE322382972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58B8648-47F0-4AD8-AB20-4AA557B609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36106-6BAF-4402-8A42-3CE322382972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8648-47F0-4AD8-AB20-4AA557B609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36106-6BAF-4402-8A42-3CE322382972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8648-47F0-4AD8-AB20-4AA557B609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36106-6BAF-4402-8A42-3CE322382972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8648-47F0-4AD8-AB20-4AA557B609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36106-6BAF-4402-8A42-3CE322382972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8648-47F0-4AD8-AB20-4AA557B609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1436106-6BAF-4402-8A42-3CE322382972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58B8648-47F0-4AD8-AB20-4AA557B609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eksiton.ru/typo3temp/pics/ec1a0f7ca0.jp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>  </a:t>
            </a:r>
            <a:r>
              <a:rPr lang="ru-RU" sz="16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ДЕПАРТАМЕНТ </a:t>
            </a:r>
            <a:r>
              <a:rPr lang="ru-RU" sz="1600" b="1" cap="none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ОБРАЗОВАНИЯ И НАУКИ КЕМЕРОВСКОЙ ОБЛАСТИ </a:t>
            </a:r>
            <a:br>
              <a:rPr lang="ru-RU" sz="1600" b="1" cap="none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    Государственное </a:t>
            </a:r>
            <a:r>
              <a:rPr lang="ru-RU" sz="1600" b="1" cap="none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профессиональное  образовательное учреждение</a:t>
            </a:r>
            <a:br>
              <a:rPr lang="ru-RU" sz="1600" b="1" cap="none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          «</a:t>
            </a:r>
            <a:r>
              <a:rPr lang="ru-RU" sz="1600" b="1" cap="none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Беловский</a:t>
            </a:r>
            <a:r>
              <a:rPr lang="ru-RU" sz="1600" b="1" cap="none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политехнический техникум»</a:t>
            </a:r>
            <a:r>
              <a:rPr lang="ru-RU" sz="1400" b="1" cap="none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/>
            </a:r>
            <a:br>
              <a:rPr lang="ru-RU" sz="1400" b="1" cap="none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/>
          </a:p>
        </p:txBody>
      </p:sp>
      <p:pic>
        <p:nvPicPr>
          <p:cNvPr id="4" name="Picture 2" descr="F:\КонкурсОФ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428736"/>
            <a:ext cx="7810500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4429132"/>
            <a:ext cx="785818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Методическая разработка открытого урока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17.02.2016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Преподаватель 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горных специальностей                Шерстобитов А.В.</a:t>
            </a:r>
            <a:endParaRPr kumimoji="0" lang="ru-RU" sz="2400" b="1" i="0" u="none" strike="noStrike" normalizeH="0" baseline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Documents and Settings\marketolog\Рабочий стол\Переименовании  учебного заведения\новый герб ГПОУ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1497"/>
            <a:ext cx="857256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1432" y="351497"/>
            <a:ext cx="1080000" cy="72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ru-RU" sz="32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Самостоятельная работа с </a:t>
            </a:r>
            <a:br>
              <a:rPr lang="ru-RU" sz="32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«Рабочей тетрадью»</a:t>
            </a:r>
            <a:endParaRPr lang="ru-RU" sz="3200" b="1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1"/>
            <a:ext cx="4176464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292245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1636187"/>
            <a:ext cx="4385114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Объект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331095863"/>
              </p:ext>
            </p:extLst>
          </p:nvPr>
        </p:nvGraphicFramePr>
        <p:xfrm>
          <a:off x="179512" y="6237312"/>
          <a:ext cx="4343400" cy="1226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001667"/>
                <a:gridCol w="857627"/>
                <a:gridCol w="800344"/>
                <a:gridCol w="683762"/>
              </a:tblGrid>
              <a:tr h="1224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Разработчик    преподаватель  Шерстобитов А.В.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3555" marR="435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Стр. </a:t>
                      </a:r>
                      <a:r>
                        <a:rPr lang="ru-RU" sz="7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r>
                        <a:rPr lang="ru-RU" sz="7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 из 19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3555" marR="435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Версия 1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3555" marR="435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11.01.2016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3555" marR="435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Объект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472488614"/>
              </p:ext>
            </p:extLst>
          </p:nvPr>
        </p:nvGraphicFramePr>
        <p:xfrm>
          <a:off x="4716016" y="6237312"/>
          <a:ext cx="4343400" cy="1226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001667"/>
                <a:gridCol w="857627"/>
                <a:gridCol w="800344"/>
                <a:gridCol w="683762"/>
              </a:tblGrid>
              <a:tr h="1224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Разработчик    преподаватель  Шерстобитов А.В.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3555" marR="435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Стр. </a:t>
                      </a:r>
                      <a:r>
                        <a:rPr lang="ru-RU" sz="7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r>
                        <a:rPr lang="ru-RU" sz="7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 </a:t>
                      </a:r>
                      <a:r>
                        <a:rPr lang="ru-RU" sz="700" dirty="0" smtClean="0">
                          <a:effectLst/>
                          <a:latin typeface="Times New Roman"/>
                          <a:ea typeface="Calibri"/>
                          <a:cs typeface="Calibri"/>
                        </a:rPr>
                        <a:t>6 из </a:t>
                      </a:r>
                      <a:r>
                        <a:rPr lang="ru-RU" sz="7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19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3555" marR="435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Версия 1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3555" marR="435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11.01.2016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3555" marR="435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59601"/>
            <a:ext cx="2962529" cy="397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43807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40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 технологической схемой цепи аппаратов ТП ОПИ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 bwMode="auto">
          <a:xfrm>
            <a:off x="899592" y="1124744"/>
            <a:ext cx="7848872" cy="55446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4000" b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Прием «Корзина» знаний, предложений, умений</a:t>
            </a:r>
          </a:p>
        </p:txBody>
      </p:sp>
      <p:pic>
        <p:nvPicPr>
          <p:cNvPr id="21506" name="Picture 2" descr="C:\Users\sherstobitovav.BLPK\Desktop\Открытый урок 17.02.16\DSCF32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68760"/>
            <a:ext cx="7704856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Прием – «Лови ошибку»</a:t>
            </a:r>
            <a:endParaRPr lang="ru-RU" sz="4400" b="1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Users\sherstobitovav.BLPK\Desktop\Открытый урок 17.02.16\DSCF32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55576" y="1124744"/>
            <a:ext cx="7848872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 интернет - ресурсами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sherstobitovav.BLPK\Desktop\Открытый урок 17.02.16\DSCF32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24744"/>
            <a:ext cx="7560840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40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Методический кабинет на страже порядка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C:\Users\sherstobitovav.BLPK\Desktop\Открытый урок 17.02.16\DSCF32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71600" y="1340768"/>
            <a:ext cx="7560840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809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0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Одного мнения не может быть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C:\Users\sherstobitovav.BLPK\Desktop\Открытый урок 17.02.16\DSCF32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7632848" cy="5460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4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Прием – «верные, не верные утверждения»</a:t>
            </a:r>
            <a:endParaRPr lang="ru-RU" sz="4400" b="1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C:\Users\sherstobitovav.BLPK\Desktop\Открытый урок 17.02.16\DSCF32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40768"/>
            <a:ext cx="7776864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40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в  команде приносит положительные результаты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C:\Users\sherstobitovav.BLPK\Desktop\Открытый урок 17.02.16\DSCF32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43608" y="1196752"/>
            <a:ext cx="7272807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главное какая спецодежда на тебе</a:t>
            </a:r>
            <a:endParaRPr lang="ru-RU" b="1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3588196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00808"/>
            <a:ext cx="3913971" cy="4230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2903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Исполнительные устройства. Электрические исполнительные механизмы. Регулирующие органы: заслоночные, шиберные. Функциональные схемы систем автоматизации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МДК.01.04.</a:t>
            </a:r>
          </a:p>
          <a:p>
            <a:pPr>
              <a:buNone/>
            </a:pP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Электроснабжение и</a:t>
            </a:r>
          </a:p>
          <a:p>
            <a:pPr>
              <a:buNone/>
            </a:pP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автоматизация процесса</a:t>
            </a:r>
          </a:p>
          <a:p>
            <a:pPr>
              <a:buNone/>
            </a:pP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обогащения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Специальность 130406</a:t>
            </a:r>
          </a:p>
          <a:p>
            <a:pPr>
              <a:buNone/>
            </a:pP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«Обогащение полезных</a:t>
            </a:r>
          </a:p>
          <a:p>
            <a:pPr>
              <a:buNone/>
            </a:pP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ископаемых»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7" name="Рисунок 6" descr="Оборудование АРМ-диспетчера">
            <a:hlinkClick r:id="rId2" tooltip="&quot;Оборудование АРМ-диспетчера&quot;"/>
          </p:cNvPr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33" t="3921" r="4333" b="8824"/>
          <a:stretch>
            <a:fillRect/>
          </a:stretch>
        </p:blipFill>
        <p:spPr bwMode="auto">
          <a:xfrm>
            <a:off x="714348" y="3611943"/>
            <a:ext cx="260985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 l="7527" t="19651" r="6491" b="8984"/>
          <a:stretch>
            <a:fillRect/>
          </a:stretch>
        </p:blipFill>
        <p:spPr bwMode="auto">
          <a:xfrm>
            <a:off x="4429124" y="3286124"/>
            <a:ext cx="438148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4993760"/>
            <a:ext cx="2619364" cy="5222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Оценка мероприятия</a:t>
            </a:r>
            <a:endParaRPr lang="ru-RU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Grp="1"/>
          </p:cNvPicPr>
          <p:nvPr>
            <p:ph type="pic" idx="1"/>
          </p:nvPr>
        </p:nvPicPr>
        <p:blipFill>
          <a:blip r:embed="rId2" cstate="print"/>
          <a:srcRect t="7215" b="7215"/>
          <a:stretch>
            <a:fillRect/>
          </a:stretch>
        </p:blipFill>
        <p:spPr bwMode="auto">
          <a:xfrm>
            <a:off x="3357554" y="214313"/>
            <a:ext cx="5176846" cy="5929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841248"/>
          </a:xfrm>
        </p:spPr>
        <p:txBody>
          <a:bodyPr/>
          <a:lstStyle/>
          <a:p>
            <a:pPr algn="ctr"/>
            <a:r>
              <a:rPr lang="ru-RU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Педагогическая технология</a:t>
            </a:r>
            <a:endParaRPr lang="ru-RU" b="1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Технология развития критического мышления</a:t>
            </a:r>
            <a:endParaRPr lang="ru-RU" sz="4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Приемы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Прием Кластер (от англ. –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cluster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– гроздь)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- Прием«Знаю, хочу узнать, узнал»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Прием “Верные и неверные утверждения”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Прием “ Тонкие и Толстые  вопросы”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Прием “Лови ошибку”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Прием “Пометки на полях”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- Прием «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Синквей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40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/>
                <a:latin typeface="Times New Roman" pitchFamily="18" charset="0"/>
                <a:cs typeface="Times New Roman" pitchFamily="18" charset="0"/>
              </a:rPr>
              <a:t>Подготовка к уроку, работа с интернет ресурсами</a:t>
            </a:r>
            <a:endParaRPr lang="ru-RU" sz="40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1268760"/>
            <a:ext cx="7488832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40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Знакомство с темой и целями урока</a:t>
            </a:r>
            <a:endParaRPr lang="ru-RU" sz="4000" b="1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sherstobitovav.BLPK\Desktop\Открытый урок 17.02.16\DSCF32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7632848" cy="5447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Строгая комиссия </a:t>
            </a:r>
            <a:endParaRPr lang="ru-RU" sz="4400" b="1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sherstobitovav.BLPK\Desktop\Открытый урок 17.02.16\DSCF32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24744"/>
            <a:ext cx="7488832" cy="5508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Преподаватели спецкурсов</a:t>
            </a:r>
            <a:endParaRPr lang="ru-RU" sz="4400" b="1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sherstobitovav.BLPK\Desktop\Открытый урок 17.02.16\DSCF32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99592" y="1196752"/>
            <a:ext cx="7416824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40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текстом – прием «Пометки на полях»</a:t>
            </a:r>
            <a:endParaRPr lang="ru-RU" sz="4000" b="1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sherstobitovav.BLPK\Desktop\Открытый урок 17.02.16\DSCF32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83568" y="1268760"/>
            <a:ext cx="7632848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Приём- «знаю, хочу знать, хотелось бы вспомнить</a:t>
            </a:r>
            <a:r>
              <a:rPr lang="ru-RU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sherstobitovav.BLPK\Desktop\Открытый урок 17.02.16\DSCF32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55576" y="1196752"/>
            <a:ext cx="7704856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238</TotalTime>
  <Words>164</Words>
  <Application>Microsoft Office PowerPoint</Application>
  <PresentationFormat>Экран (4:3)</PresentationFormat>
  <Paragraphs>49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Трек</vt:lpstr>
      <vt:lpstr>     ДЕПАРТАМЕНТ ОБРАЗОВАНИЯ И НАУКИ КЕМЕРОВСКОЙ ОБЛАСТИ       Государственное профессиональное  образовательное учреждение            «Беловский политехнический техникум»    </vt:lpstr>
      <vt:lpstr> Тема Исполнительные устройства. Электрические исполнительные механизмы. Регулирующие органы: заслоночные, шиберные. Функциональные схемы систем автоматизации </vt:lpstr>
      <vt:lpstr>Педагогическая технология</vt:lpstr>
      <vt:lpstr>Подготовка к уроку, работа с интернет ресурсами</vt:lpstr>
      <vt:lpstr>Знакомство с темой и целями урока</vt:lpstr>
      <vt:lpstr>Строгая комиссия </vt:lpstr>
      <vt:lpstr>Преподаватели спецкурсов</vt:lpstr>
      <vt:lpstr>Работа с текстом – прием «Пометки на полях»</vt:lpstr>
      <vt:lpstr>Приём- «знаю, хочу знать, хотелось бы вспомнить»</vt:lpstr>
      <vt:lpstr>Самостоятельная работа с  «Рабочей тетрадью»</vt:lpstr>
      <vt:lpstr>Работа с  технологической схемой цепи аппаратов ТП ОПИ</vt:lpstr>
      <vt:lpstr>Прием «Корзина» знаний, предложений, умений</vt:lpstr>
      <vt:lpstr>Прием – «Лови ошибку»</vt:lpstr>
      <vt:lpstr>Работа с  интернет - ресурсами</vt:lpstr>
      <vt:lpstr>Методический кабинет на страже порядка</vt:lpstr>
      <vt:lpstr>Одного мнения не может быть</vt:lpstr>
      <vt:lpstr>Прием – «верные, не верные утверждения»</vt:lpstr>
      <vt:lpstr>Работа в  команде приносит положительные результаты</vt:lpstr>
      <vt:lpstr>Не главное какая спецодежда на тебе</vt:lpstr>
      <vt:lpstr>Оценка мероприятия</vt:lpstr>
    </vt:vector>
  </TitlesOfParts>
  <Company>FGOU SPO BLPK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sherstobitovav</dc:creator>
  <cp:lastModifiedBy>PO</cp:lastModifiedBy>
  <cp:revision>15</cp:revision>
  <dcterms:created xsi:type="dcterms:W3CDTF">2016-02-18T07:59:02Z</dcterms:created>
  <dcterms:modified xsi:type="dcterms:W3CDTF">2016-03-22T08:33:21Z</dcterms:modified>
</cp:coreProperties>
</file>