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4" r:id="rId9"/>
    <p:sldId id="266" r:id="rId10"/>
    <p:sldId id="315" r:id="rId11"/>
    <p:sldId id="267" r:id="rId12"/>
    <p:sldId id="345" r:id="rId13"/>
    <p:sldId id="269" r:id="rId14"/>
    <p:sldId id="341" r:id="rId15"/>
    <p:sldId id="342" r:id="rId16"/>
    <p:sldId id="343" r:id="rId17"/>
    <p:sldId id="285" r:id="rId18"/>
    <p:sldId id="344" r:id="rId19"/>
    <p:sldId id="338" r:id="rId20"/>
    <p:sldId id="335" r:id="rId21"/>
    <p:sldId id="318" r:id="rId22"/>
    <p:sldId id="316" r:id="rId23"/>
    <p:sldId id="339" r:id="rId24"/>
    <p:sldId id="321" r:id="rId25"/>
    <p:sldId id="329" r:id="rId26"/>
    <p:sldId id="330" r:id="rId27"/>
    <p:sldId id="328" r:id="rId28"/>
    <p:sldId id="331" r:id="rId29"/>
    <p:sldId id="319" r:id="rId30"/>
    <p:sldId id="320" r:id="rId31"/>
    <p:sldId id="332" r:id="rId32"/>
    <p:sldId id="333" r:id="rId33"/>
    <p:sldId id="334" r:id="rId34"/>
    <p:sldId id="336" r:id="rId35"/>
    <p:sldId id="287" r:id="rId36"/>
    <p:sldId id="288" r:id="rId37"/>
    <p:sldId id="313" r:id="rId38"/>
    <p:sldId id="306" r:id="rId39"/>
    <p:sldId id="314" r:id="rId40"/>
    <p:sldId id="340" r:id="rId41"/>
    <p:sldId id="34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8" autoAdjust="0"/>
    <p:restoredTop sz="94660"/>
  </p:normalViewPr>
  <p:slideViewPr>
    <p:cSldViewPr>
      <p:cViewPr>
        <p:scale>
          <a:sx n="87" d="100"/>
          <a:sy n="87" d="100"/>
        </p:scale>
        <p:origin x="-948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ED4C3EB-E150-49CD-B345-AE8E9EB8EAF8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B3D645C-4455-446F-93FB-9BB6C3B205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8194-D144-4A9A-B0BF-999357A283E0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E4381-6D5B-4138-BFB6-14DB54DB8B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5A71-E6C2-40AD-A90C-8CAF5AA76F79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2BA6-878F-446B-991C-45E90E6D3E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81138"/>
            <a:ext cx="4038600" cy="452596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138"/>
            <a:ext cx="4038600" cy="452596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E928-3148-4C71-A0EB-100621F0B523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78C3C-4A57-42AF-9A6B-E5C8ED3C09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9016B-52B2-40E0-BF6A-3A25B652760F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DE044-5B76-4766-988A-2D94BA4D81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83D6F-29C3-4B9A-BEF0-A072061F4520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1B8D-97B6-45DF-B9A5-19AF074FED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0A55F3-9287-45E1-863B-E662E63AFAE0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A33837-BD15-450A-B57F-7BED0CD3AF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80EE1C-3DDA-48B2-93EF-B11586444A03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32EBC2-B29F-4D61-A09A-4E2FA4E1AB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1A9528-47E6-4969-9DA5-7CF09F94480C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25B686C-625A-41B0-BB73-87EF9CF0DB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F6936E4-2176-4576-A752-92F0569C2459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9EA023-74A5-4628-950E-D82DDB8624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827EF-0BC5-4CBD-98FA-C93DEA465562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880B8-D7C7-4F28-861A-2924D5605D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3702D5-7777-475D-A7A7-4A7918D910A1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E1D2129-4805-44B7-96BE-3C4FCD60CB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2848C03-6C4B-4BB9-8B5D-E293B9AF478C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6D51D93-AF83-431A-B5DB-3E3555D528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9A6BD0A-7181-4AE2-BDD3-D268186A7D3D}" type="datetimeFigureOut">
              <a:rPr lang="ru-RU"/>
              <a:pPr>
                <a:defRPr/>
              </a:pPr>
              <a:t>11.10.2021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D0CDC44-DA7D-4471-B83A-FB4BE2EBF0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5" r:id="rId3"/>
    <p:sldLayoutId id="2147483676" r:id="rId4"/>
    <p:sldLayoutId id="2147483677" r:id="rId5"/>
    <p:sldLayoutId id="2147483678" r:id="rId6"/>
    <p:sldLayoutId id="2147483671" r:id="rId7"/>
    <p:sldLayoutId id="2147483679" r:id="rId8"/>
    <p:sldLayoutId id="2147483680" r:id="rId9"/>
    <p:sldLayoutId id="2147483670" r:id="rId10"/>
    <p:sldLayoutId id="2147483669" r:id="rId11"/>
    <p:sldLayoutId id="2147483668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171098478_456239065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vk.com/video-171098478_456239067" TargetMode="External"/><Relationship Id="rId4" Type="http://schemas.openxmlformats.org/officeDocument/2006/relationships/hyperlink" Target="https://vk.com/video-171098478_45623906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.vk.com/video-56356120_456240259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Содержимое 6" descr="Савинова ПУ-22 портрет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l="-8263" t="8958"/>
          <a:stretch>
            <a:fillRect/>
          </a:stretch>
        </p:blipFill>
        <p:spPr>
          <a:xfrm>
            <a:off x="714375" y="1214438"/>
            <a:ext cx="3151188" cy="4694237"/>
          </a:xfrm>
        </p:spPr>
      </p:pic>
      <p:sp>
        <p:nvSpPr>
          <p:cNvPr id="14338" name="Прямоугольник 7"/>
          <p:cNvSpPr>
            <a:spLocks noChangeArrowheads="1"/>
          </p:cNvSpPr>
          <p:nvPr/>
        </p:nvSpPr>
        <p:spPr bwMode="auto">
          <a:xfrm>
            <a:off x="714375" y="357188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Государственное профессиональное образовательное учреждение 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Беловский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политехнический техникум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»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Lucida Sans Unicode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357686" y="2357430"/>
            <a:ext cx="4271938" cy="1829761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преподавателя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Савиновой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Натальи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Владимировны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071813" y="6072188"/>
            <a:ext cx="4286250" cy="557212"/>
          </a:xfrm>
        </p:spPr>
        <p:txBody>
          <a:bodyPr/>
          <a:lstStyle/>
          <a:p>
            <a:pPr marR="0" algn="ctr" eaLnBrk="1" hangingPunct="1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Белово -2021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ттестация 2021\Аттестация Савинова 2021\20210915_215836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6599" t="10080" r="17711"/>
          <a:stretch>
            <a:fillRect/>
          </a:stretch>
        </p:blipFill>
        <p:spPr bwMode="auto">
          <a:xfrm>
            <a:off x="1115616" y="620688"/>
            <a:ext cx="7128792" cy="5306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30001.jpg"/>
          <p:cNvPicPr>
            <a:picLocks noChangeAspect="1"/>
          </p:cNvPicPr>
          <p:nvPr/>
        </p:nvPicPr>
        <p:blipFill>
          <a:blip r:embed="rId2" cstate="print"/>
          <a:srcRect r="2853" b="3125"/>
          <a:stretch>
            <a:fillRect/>
          </a:stretch>
        </p:blipFill>
        <p:spPr bwMode="auto">
          <a:xfrm>
            <a:off x="4071938" y="428625"/>
            <a:ext cx="4557712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E:\папка с рабочего стола\УМК автомеханик Савинова\Портфолио Савинова ПУ-22\файлы для ссылок портфолио\Док.об образовании\15.JPG"/>
          <p:cNvPicPr>
            <a:picLocks noChangeAspect="1" noChangeArrowheads="1"/>
          </p:cNvPicPr>
          <p:nvPr/>
        </p:nvPicPr>
        <p:blipFill>
          <a:blip r:embed="rId3" cstate="print"/>
          <a:srcRect l="19760" t="8568" r="1807" b="54010"/>
          <a:stretch>
            <a:fillRect/>
          </a:stretch>
        </p:blipFill>
        <p:spPr bwMode="auto">
          <a:xfrm>
            <a:off x="571500" y="4881563"/>
            <a:ext cx="2928938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4" descr="dsc00888.jpg"/>
          <p:cNvPicPr>
            <a:picLocks noChangeAspect="1"/>
          </p:cNvPicPr>
          <p:nvPr/>
        </p:nvPicPr>
        <p:blipFill>
          <a:blip r:embed="rId4" cstate="print"/>
          <a:srcRect l="30476" t="24286" r="32381" b="36427"/>
          <a:stretch>
            <a:fillRect/>
          </a:stretch>
        </p:blipFill>
        <p:spPr bwMode="auto">
          <a:xfrm>
            <a:off x="428625" y="285750"/>
            <a:ext cx="314325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vinova\Desktop\Аттестация Савинова 2021\IMG-20210930-WA0002.jpg"/>
          <p:cNvPicPr>
            <a:picLocks noChangeAspect="1" noChangeArrowheads="1"/>
          </p:cNvPicPr>
          <p:nvPr/>
        </p:nvPicPr>
        <p:blipFill>
          <a:blip r:embed="rId2" cstate="print"/>
          <a:srcRect l="13483" r="5617"/>
          <a:stretch>
            <a:fillRect/>
          </a:stretch>
        </p:blipFill>
        <p:spPr bwMode="auto">
          <a:xfrm>
            <a:off x="683568" y="332656"/>
            <a:ext cx="6480720" cy="3692500"/>
          </a:xfrm>
          <a:prstGeom prst="rect">
            <a:avLst/>
          </a:prstGeom>
          <a:noFill/>
        </p:spPr>
      </p:pic>
      <p:pic>
        <p:nvPicPr>
          <p:cNvPr id="1027" name="Picture 3" descr="C:\Users\savinova\Desktop\Аттестация Савинова 2021\IMG-20210930-WA0003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851920" y="3212976"/>
            <a:ext cx="4380039" cy="2571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3528" y="332656"/>
            <a:ext cx="8358187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269875" algn="ctr" eaLnBrk="0" hangingPunct="0"/>
            <a:r>
              <a:rPr lang="ru-RU" sz="1400" dirty="0" smtClean="0">
                <a:ea typeface="Times New Roman" pitchFamily="18" charset="0"/>
                <a:cs typeface="Arial" charset="0"/>
              </a:rPr>
              <a:t>:</a:t>
            </a:r>
            <a:endParaRPr lang="ru-RU" dirty="0">
              <a:ea typeface="Times New Roman" pitchFamily="18" charset="0"/>
              <a:cs typeface="Arial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71600" y="1674966"/>
            <a:ext cx="78488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Результаты промежуточной аттестации демонстрируют положительную динамику роста успеваемости обучающихся,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имеющих оценки «хорошо» и «отлично».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306"/>
              </p:ext>
            </p:extLst>
          </p:nvPr>
        </p:nvGraphicFramePr>
        <p:xfrm>
          <a:off x="1547664" y="2708920"/>
          <a:ext cx="6096001" cy="3665843"/>
        </p:xfrm>
        <a:graphic>
          <a:graphicData uri="http://schemas.openxmlformats.org/drawingml/2006/table">
            <a:tbl>
              <a:tblPr/>
              <a:tblGrid>
                <a:gridCol w="3475872"/>
                <a:gridCol w="1013167"/>
                <a:gridCol w="803481"/>
                <a:gridCol w="803481"/>
              </a:tblGrid>
              <a:tr h="22721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Преподаваемый  профессиональный модуль, МДК, учебная дисциплина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Учебный год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7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2018-19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2019-20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2020-21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18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ПМ 01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«Техническое обслуживание и ремонт автотранспорта»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0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МДК 01.01. Устройство автомобилей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94%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МДК 01.02 Техническое обслуживание и ремонт 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</a:t>
                      </a:r>
                      <a:r>
                        <a:rPr lang="ru-RU" sz="1400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втомобильного  транспорта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kern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 01 Техническое обслуживание и ремонт автотранспорта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kern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ПП 01 Техническое обслуживание и ремонт автотранспорта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87%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 03 Выполнение работ по рабочей профессии «Слесарь по ремонту автомобилей»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 труда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74%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kern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70%</a:t>
                      </a:r>
                      <a:endParaRPr lang="ru-RU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76%</a:t>
                      </a:r>
                      <a:endParaRPr lang="ru-RU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662.</a:t>
            </a:r>
            <a:r>
              <a:rPr lang="ru-RU" sz="1800" dirty="0" smtClean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sz="1800" dirty="0" smtClean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1800" dirty="0" smtClean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sz="1800" dirty="0" smtClean="0">
                <a:solidFill>
                  <a:srgbClr val="C00000"/>
                </a:solidFill>
                <a:cs typeface="Aharoni" pitchFamily="2" charset="-79"/>
              </a:rPr>
            </a:br>
            <a:endParaRPr lang="ru-RU" sz="1800" dirty="0">
              <a:solidFill>
                <a:srgbClr val="002060"/>
              </a:solidFill>
              <a:cs typeface="Aharoni" pitchFamily="2" charset="-79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55576" y="2420888"/>
          <a:ext cx="7632848" cy="2592288"/>
        </p:xfrm>
        <a:graphic>
          <a:graphicData uri="http://schemas.openxmlformats.org/drawingml/2006/table">
            <a:tbl>
              <a:tblPr/>
              <a:tblGrid>
                <a:gridCol w="1556081"/>
                <a:gridCol w="774675"/>
                <a:gridCol w="883682"/>
                <a:gridCol w="883682"/>
                <a:gridCol w="883682"/>
                <a:gridCol w="883682"/>
                <a:gridCol w="883682"/>
                <a:gridCol w="883682"/>
              </a:tblGrid>
              <a:tr h="24899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Специальность/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уч.год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2019-20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2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Оценки «4» и «5»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 балл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Оценки «4» и «5»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 балл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Оценки «4» и «5»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Средний балл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03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23.02.03 Техническое обслуживание и ремонт автомобильного транспорта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8/8/8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664" y="1772816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Являюсь руководителем  Выпускной квалификационной  работы.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83568" y="1844825"/>
          <a:ext cx="7632848" cy="1512168"/>
        </p:xfrm>
        <a:graphic>
          <a:graphicData uri="http://schemas.openxmlformats.org/drawingml/2006/table">
            <a:tbl>
              <a:tblPr/>
              <a:tblGrid>
                <a:gridCol w="2489675"/>
                <a:gridCol w="2059529"/>
                <a:gridCol w="1715735"/>
                <a:gridCol w="1367909"/>
              </a:tblGrid>
              <a:tr h="5040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Специальность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2018-19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2019-20 уч.год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2020-21 уч.год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23.02.03 Техническое обслуживание и ремонт автомобильного транспорта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78%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82%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выпускников, устроившихся на работу в соответствии полученной специальностью, от общего количества трудоустроенных выпускников  за  последние 3 года показал  увеличение на 4%.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2811958"/>
          </a:xfrm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- 2019г  - Областной  конкурс по учебной дисциплине «Охрана труда» на Кубок прокурора  Кемеровской области среди обучающихся средних учебных заведений. –  Грамота.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- 2019-2020г - Конкурс профессионального мастерства «Лучший по профессии» ко Дню автомобилиста –  отборочный этап к Открытому региональному чемпионату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WSR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-2019г - Всероссийская олимпиада профессионального мастерства по укрупненной группе специальностей: 23.00.00 «Техника и технология наземного транспорта».  - 2-е место Почетная  грамота.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- 2020г -   VI Национальный чемпионат по профессиональному мастерству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Ремонт и обслуживание автомобилей.  Сертификат участника.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-2021г VII Открытый региональный  чемпионат «Молодые профессионалы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)» по компетенции  «Слесарь по ремонту автомобилей».  Сертификат участника.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3.Выявление и развитие способностей обучающихся к научной (интеллектуальной), творческой, физкультурно-спортивной деятельности, а также их участие в олимпиадах, конкурсах, фестивалях, соревнованиях.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971600" y="-171400"/>
            <a:ext cx="785812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28600" algn="just"/>
            <a:endParaRPr lang="ru-RU" sz="1600" dirty="0">
              <a:ea typeface="Times New Roman" pitchFamily="18" charset="0"/>
              <a:cs typeface="Arial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331640" y="1772816"/>
            <a:ext cx="7072312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69875" algn="just"/>
            <a:endParaRPr lang="ru-RU" sz="2400" u="sng" dirty="0" smtClean="0">
              <a:latin typeface="Times New Roman" pitchFamily="18" charset="0"/>
              <a:cs typeface="Arial" charset="0"/>
            </a:endParaRPr>
          </a:p>
          <a:p>
            <a:pPr indent="269875"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лектронные </a:t>
            </a:r>
            <a:r>
              <a:rPr lang="ru-RU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 ресурсы: 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pPr indent="269875" algn="just">
              <a:buFontTx/>
              <a:buChar char="•"/>
            </a:pP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учебные видео,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269875" algn="just">
              <a:buFontTx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электронные учебники, </a:t>
            </a:r>
          </a:p>
          <a:p>
            <a:pPr indent="269875" algn="just">
              <a:buFontTx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контрольно-тестовые системы, </a:t>
            </a:r>
          </a:p>
          <a:p>
            <a:pPr indent="269875" algn="just">
              <a:buFontTx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ресурсы сети интернет, электронную почту. </a:t>
            </a:r>
          </a:p>
          <a:p>
            <a:pPr indent="269875" algn="just"/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Программ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ы </a:t>
            </a:r>
            <a:r>
              <a:rPr lang="ru-RU" b="1" u="sng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оболочки</a:t>
            </a:r>
            <a:r>
              <a:rPr lang="ru-RU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для создания ЭОР: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Arial" charset="0"/>
            </a:endParaRPr>
          </a:p>
          <a:p>
            <a:pPr indent="269875" algn="just"/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AutoPlay Media Studio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Arial" charset="0"/>
            </a:endParaRPr>
          </a:p>
          <a:p>
            <a:pPr indent="269875" algn="just"/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SanRav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Buc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Offis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Editor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Arial" charset="0"/>
            </a:endParaRPr>
          </a:p>
          <a:p>
            <a:pPr indent="269875" algn="just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Контрольно-тестовая система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Net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55576" y="4797152"/>
            <a:ext cx="76054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Результат использования разрабатываемых ЭОР: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качественная успеваемость  по МДК повысилась в динамике  на 0,5;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усилилась положительная мотивация студентов в освоении МДК, УП, ПП.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Городской конкурс «Современный урок-2019» - Методическая разработка современного урока-экскурсии на предприятие. Победитель. Почетная грамота.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2019г - Всероссийский конкурс профессионального мастерства педагогических работников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им.А.С.Макаренко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Диплом.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целью обмена  опытом работы ежегодно провожу  мастер-классы для преподавателей ГПОУ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БлПТ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рамках недели ЦМК Транспорта, программирования и профильных дисциплин: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- 2019г - Формы и методы урока производственной практики на предприятии.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- 2021г - Особенности формирования общих  и  профессиональных компетенций в условиях дистанционного обучения.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2019 году – процедура  добровольной сертификации на соответствие профессиональной компетентности, обеспечивающей качество педагогической деятельности – Сертификат Департамент образования и науки Кемеровской области  Регистрационный №4354 Действителен до 19.11.2021.</a:t>
            </a:r>
          </a:p>
          <a:p>
            <a:endParaRPr lang="ru-RU" sz="1800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Активное 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Активно использую в работе экскурсии на производство по всем преподаваемым МДК, учебным практикам</a:t>
            </a:r>
          </a:p>
        </p:txBody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6323" name="Picture 5" descr="PC0908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127158" cy="309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ВСЕ ФОТО\экскурсии\ЦОФ ОПИ-15-1\Углеприем, погрузка\20170420_11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100" y="3573016"/>
            <a:ext cx="5199900" cy="2924944"/>
          </a:xfrm>
          <a:prstGeom prst="rect">
            <a:avLst/>
          </a:prstGeom>
          <a:noFill/>
        </p:spPr>
      </p:pic>
      <p:pic>
        <p:nvPicPr>
          <p:cNvPr id="3075" name="Picture 3" descr="D:\ВСЕ ФОТО\экскурсии\ЦОФ ОПИ-15-1\Цех СУШКИ, ФПО\20170426_103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803915" cy="2139702"/>
          </a:xfrm>
          <a:prstGeom prst="rect">
            <a:avLst/>
          </a:prstGeom>
          <a:noFill/>
        </p:spPr>
      </p:pic>
      <p:pic>
        <p:nvPicPr>
          <p:cNvPr id="3076" name="Picture 4" descr="D:\ВСЕ ФОТО\экскурсии\ЦОФ ОПИ-15-1\Цех СУШКИ, ФПО\20170426_1136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3419872" cy="192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ПОРТФОЛИО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57250"/>
            <a:ext cx="8229600" cy="5857875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/>
              <a:t> 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1.Достижения обучающимися положительной динамики  результатов освоения  образовательных программ по итогам мониторингов, проводимых организацией 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2.Достижения обучающимися  положительных результатов освоения  образовательных программ по итогам мониторинга системы образования, проводимого  в порядке, установленном постановлением Правительства РФ от 05.08.2013г. № 662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3.Выявление и развитие способностей обучающихся к научной (интеллектуальной), творческой, физкультурно-спортивной деятельности, а также их участия в олимпиадах, конкурсах, фестивалях, соревнованиях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5.Активное участие в работе методических объединений педагогических работников организаций, в разработке программно-методического сопровождения образовательного процесса, профессиональных конкурсах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0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6_1414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-11599" r="25588"/>
          <a:stretch>
            <a:fillRect/>
          </a:stretch>
        </p:blipFill>
        <p:spPr>
          <a:xfrm rot="5400000">
            <a:off x="213907" y="1882437"/>
            <a:ext cx="417968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Documents and Settings\savinova\Рабочий стол\Практика 3 курс . Трансмиссия\Новая папка (2)\IMG-20191211-WA0031.jpg"/>
          <p:cNvPicPr>
            <a:picLocks noChangeAspect="1" noChangeArrowheads="1"/>
          </p:cNvPicPr>
          <p:nvPr/>
        </p:nvPicPr>
        <p:blipFill>
          <a:blip r:embed="rId3" cstate="print"/>
          <a:srcRect t="14928" r="482"/>
          <a:stretch>
            <a:fillRect/>
          </a:stretch>
        </p:blipFill>
        <p:spPr bwMode="auto">
          <a:xfrm>
            <a:off x="6804248" y="1844824"/>
            <a:ext cx="1887842" cy="215174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Активно использую в работе экскурсии на производство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ПМ.03 Заправка Савинова\Для студентов ПМ03. Заправка\Фото Экскурсия заправка\P92900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67944" y="1628800"/>
            <a:ext cx="2880320" cy="2161088"/>
          </a:xfrm>
        </p:spPr>
      </p:pic>
      <p:pic>
        <p:nvPicPr>
          <p:cNvPr id="7" name="Picture 5" descr="D:\ВСЕ ФОТО\экскурсии\PB1805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861048"/>
            <a:ext cx="3408378" cy="2556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Региональная олимпиада по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Охране труда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C:\Users\user\Desktop\аттестация 2021\Аттестация Савинова 2021\20210916_082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695" r="21431"/>
          <a:stretch>
            <a:fillRect/>
          </a:stretch>
        </p:blipFill>
        <p:spPr bwMode="auto">
          <a:xfrm rot="5400000">
            <a:off x="4288189" y="1696587"/>
            <a:ext cx="3940709" cy="4237183"/>
          </a:xfrm>
          <a:prstGeom prst="rect">
            <a:avLst/>
          </a:prstGeom>
          <a:noFill/>
        </p:spPr>
      </p:pic>
      <p:pic>
        <p:nvPicPr>
          <p:cNvPr id="1026" name="Picture 2" descr="G:\Аттестация Савинова 2021\20210915_215739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24712" r="11741" b="1915"/>
          <a:stretch>
            <a:fillRect/>
          </a:stretch>
        </p:blipFill>
        <p:spPr bwMode="auto">
          <a:xfrm rot="5400000">
            <a:off x="-424175" y="2016463"/>
            <a:ext cx="5184576" cy="3689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ВСЕ ФОТО\20.12.16.ФОТО олимпиада ОХРАНА ТРУДА\20161220_1602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036496" cy="389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kern="50" dirty="0" smtClean="0">
                <a:solidFill>
                  <a:srgbClr val="002060"/>
                </a:solidFill>
                <a:latin typeface="Times New Roman"/>
                <a:ea typeface="DejaVu Sans"/>
                <a:cs typeface="Lohit Hindi"/>
              </a:rPr>
              <a:t>Областной  конкурс по учебной дисциплине «Охрана труда» на Кубок межрайонного прокурора по надзору за исполнением законов в угледобывающей отрасли   среди учащихся средних учебных заведений</a:t>
            </a:r>
            <a:endParaRPr lang="ru-RU" sz="2000" b="1" kern="50" dirty="0">
              <a:solidFill>
                <a:srgbClr val="002060"/>
              </a:solidFill>
              <a:latin typeface="Liberation Serif"/>
              <a:ea typeface="DejaVu Sans"/>
              <a:cs typeface="Lohit Hind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Победители олимпиады по  Охране труда горных специальностей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21.02.18 Обогащение полезных ископаемых</a:t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21.02.15  Открытые горные работы </a:t>
            </a:r>
            <a:b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21.02.14  Маркшейдерское дело</a:t>
            </a: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dirty="0" smtClean="0">
                <a:latin typeface="Times New Roman"/>
                <a:ea typeface="Times New Roman"/>
                <a:cs typeface="Times New Roman"/>
              </a:rPr>
            </a:br>
            <a:endParaRPr lang="ru-RU" sz="1800" dirty="0"/>
          </a:p>
        </p:txBody>
      </p:sp>
      <p:pic>
        <p:nvPicPr>
          <p:cNvPr id="2050" name="Picture 2" descr="D:\ВСЕ ФОТО\20.12.16.ФОТО олимпиада ОХРАНА ТРУДА\20161220_160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Аттестация Савинова 2021\20210915_2155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l="18375" r="17751" b="1661"/>
          <a:stretch>
            <a:fillRect/>
          </a:stretch>
        </p:blipFill>
        <p:spPr bwMode="auto">
          <a:xfrm rot="5400000">
            <a:off x="-512382" y="1240574"/>
            <a:ext cx="6079955" cy="4264120"/>
          </a:xfrm>
          <a:prstGeom prst="rect">
            <a:avLst/>
          </a:prstGeom>
          <a:noFill/>
        </p:spPr>
      </p:pic>
      <p:pic>
        <p:nvPicPr>
          <p:cNvPr id="2051" name="Picture 3" descr="G:\Аттестация Савинова 2021\20210915_215646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22050" r="4339" b="11801"/>
          <a:stretch>
            <a:fillRect/>
          </a:stretch>
        </p:blipFill>
        <p:spPr bwMode="auto">
          <a:xfrm>
            <a:off x="4716016" y="332656"/>
            <a:ext cx="4032449" cy="6048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7772400" cy="50405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ГПОУ «БЕЛОВСКИЙ ПОЛИТЕХНИЧЕСКИЙ ТЕХНИКУМ»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427984" y="1340768"/>
            <a:ext cx="2952328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«Мои достижения - мой результат»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206084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«Профессионал года»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2780928"/>
            <a:ext cx="4392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Валерий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Будяцкий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Специальность 23.02.03 «Техническое обслуживание и ремонт автомобильного транспорта»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Будяцкий В\ФОТО\IMG-20190918-WA0009.jpg"/>
          <p:cNvPicPr>
            <a:picLocks noChangeAspect="1" noChangeArrowheads="1"/>
          </p:cNvPicPr>
          <p:nvPr/>
        </p:nvPicPr>
        <p:blipFill>
          <a:blip r:embed="rId2" cstate="print"/>
          <a:srcRect l="11156" t="11504" r="9363" b="6275"/>
          <a:stretch>
            <a:fillRect/>
          </a:stretch>
        </p:blipFill>
        <p:spPr bwMode="auto">
          <a:xfrm>
            <a:off x="323528" y="980728"/>
            <a:ext cx="4104456" cy="566124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499992" y="623731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Белово 2019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un9-34.userapi.com/c841030/v841030120/81ee7/Bd0DQ_Rkm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76672"/>
            <a:ext cx="1152128" cy="1536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860032" y="1481328"/>
            <a:ext cx="3826768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600" u="sng" dirty="0" smtClean="0">
                <a:latin typeface="Times New Roman" pitchFamily="18" charset="0"/>
                <a:cs typeface="Times New Roman" pitchFamily="18" charset="0"/>
              </a:rPr>
              <a:t>Продемонстрировал: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теоретические знания по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спецдисцлинам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умение решать производственные задачи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переводить технический текст с иностранного языка. </a:t>
            </a:r>
          </a:p>
          <a:p>
            <a:pPr>
              <a:buNone/>
            </a:pPr>
            <a:r>
              <a:rPr lang="ru-RU" sz="2600" u="sng" dirty="0" smtClean="0">
                <a:latin typeface="Times New Roman" pitchFamily="18" charset="0"/>
                <a:cs typeface="Times New Roman" pitchFamily="18" charset="0"/>
              </a:rPr>
              <a:t>В практической части конкурса: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выявлял неисправность двигателя внутреннего сгорания грузового автомобиля. 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«Профессионал года»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21.userapi.com/c845123/v845123237/1ddecb/IFuMwEvxq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3697693" cy="2773270"/>
          </a:xfrm>
          <a:prstGeom prst="rect">
            <a:avLst/>
          </a:prstGeom>
          <a:noFill/>
        </p:spPr>
      </p:pic>
      <p:pic>
        <p:nvPicPr>
          <p:cNvPr id="4100" name="Picture 4" descr="https://sun9-43.userapi.com/c845123/v845123237/1ddeb9/9r-kuTDtW7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3707905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«Профессионал года»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Будяцкий В\сканы\БудяцкийВ-3 мес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3729470" cy="52731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70080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 descr="C:\Users\user\Downloads\IMG-20190624-WA00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570" y="1124744"/>
            <a:ext cx="3726413" cy="4968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356992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Будяцкий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Валерий является участником  команды техникума, принимающей участие во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всеросийском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АРТ-Профи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 автор конкурсных видеоматериалов областного конкурса «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Арт-Профи-Форум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2019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ownloads\fe4bbe81600a40063594e597e00eb05b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013632" cy="18416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55776" y="5301208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Ссылка на видео материал: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https://vk.com/video-171098478_456239065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https://vk.com/video-171098478_456239066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https://vk.com/video-171098478_456239067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ctr">
              <a:buFont typeface="+mj-lt"/>
              <a:buAutoNum type="arabicPeriod"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07288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3.Выявление и развитие способностей обучающихся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Будяцкий В\ФОТО\IMG-20190918-WA0019.jpg"/>
          <p:cNvPicPr>
            <a:picLocks noChangeAspect="1" noChangeArrowheads="1"/>
          </p:cNvPicPr>
          <p:nvPr/>
        </p:nvPicPr>
        <p:blipFill>
          <a:blip r:embed="rId6" cstate="print"/>
          <a:srcRect l="11564" t="10721" r="11602"/>
          <a:stretch>
            <a:fillRect/>
          </a:stretch>
        </p:blipFill>
        <p:spPr bwMode="auto">
          <a:xfrm>
            <a:off x="5652120" y="1002026"/>
            <a:ext cx="2664296" cy="4127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7428054" cy="41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AutoShape 6" descr="data:image/png;base64,iVBORw0KGgoAAAANSUhEUgAAAfoAAAF8CAYAAAAn/HmMAAAgAElEQVR4Aey9Z3Ok15mmOb9gZ2Z3pkdqtVrdI4kiRVNFsrwHCt57n95774DMRAKJNPBAobwvVKGAAlDe0oteEluue/bb7t/YiI39cG08J5GoIlmanZiN3eiYICOuOOd9MwEkM4K63vs5zzn6N/zwzw/fwA/fwA/fwA/fwA/fwA/fwP+w38C/+R/23+yHf7EfvoEfvoEfvoEfvoEfvoEfvgG2RV/Z0kV1R5+ipquf6p5BanqHqOrTUDWgp0ZjUlQPGdVYqzXTYLDRYnFt02p1U8JDm82naLV6abf76XaF6PaE6fZGFF2eMIJcd3mjtLljtLpjauz2j9AXTDEQHmXAP0K/b1gxGEgyFEwpvjvXhNJow6NoI6MMhdOKgWCSXl+CHm+cbk+MXk+cHneMPm9CzWWU360Jp9DHRtFF02gjKTThZIlIkqEtNNEUuvhoiVhavV9+pvxzMhrime1r+T3y+4yJMYU+nkYXl9+RVBhGUuiHR9DG4uhiCQyJEYU+Pow2Glf35TVNLM5QNKZGbTyBLjGMjILcf/E1w/AwpuQwhuE4xpEShkQMXSK6jT4RRR+PYoxH0UXD9IV89AQ89AZc9His9Hut9LlNdJg0dBiHGHJZcY1EOHNrmeWnd7n26A7XH93hxuO7LD+8zbUHm2pceXKP5cf3uf7kPjee3mf5ye1trj1c58bjTW483mDl4TorD9ZZubfBysYqa5sr3Lp9k7nFAsGoA6/fSHosxMWri1xbPcvllVNcWjnJpdXTLG+cY+XeBVbuX+Dmg/OsPDzPrScXWX92mfVnV1l/cplbTy9z9c5Jps9nmDyXonguReF8+iWkyJ8beSnZ01FeRv5MjMLZ+Pcono0yeSb8VwgxeaZE8XSQMoUzIYT82TDJk0GsRRtDRSv9RTe9BZ+ir+infzKg6JsM0DcVoH86yMBMiMHZMENzETTzUYYWIgzMh+ifC9I3G1CjzHvnAt+jZ9ZP55SXzkkfHQUPrTkXLeN2mkatNIwYqIsNURXso9LfQ6W3l2Pubg5Z29mnbWbfYDP7B1rY19/K3t5W9nS3sq+7jYO9HRzo7eBgXzdHh/qp0A5RqdNSodNxTKulUq+n2mRSVJmMVBj02xw3GRGqrWZq7BbqXDYavE4aPA7q3XZFlctEpcfIcY+JKo+ZGreFGqeJWruJBruVJqeNRpeVOpeVeo+FWreJOpeFereVJq+FRo+BRreRRqeBGusAja4hmtwaWrw62vwGWn06WnwGWgNm2gJmWgMmWoMmWoImWkMmOqJmOsJmOkNWspdPcfe3n3Pv6y+499svufvbL7jz9adsfvURd377IXd//xH3//CU+3988H3+cJ/739zh3u9vK+7+bpPbX6+z9tkKq5/eYOPLVTa/usXGl2uK9S/XWPtqlZtf3WTli+usfLHMjc+vcvU3Fxm9ksA+bcI6qcc6qcM8qcVU1GAuDmErarAVDFjzVgLzUcavTDN+ZZ7clSUK105SWF6isLxI8cYC06sLzN2aY/7WDHNrU8yulpi5Ocnkap7C2jiF1XGKa1mFzPOrY0zcTJG+FsUyNUR/ppXOkVo6h6vpjNbRGa6nN9zMQKiDIX8XGk83WncPGnc3GlcXg44OhuwddGjrOFC9g79/9d/zys4fsbfiVY7WvUVl4w4O1b3OW0d+zi92/Zg3D/+c1w/+Z/7ml/8TBxvepdfRRLe9ji57LR32atpsx2m2VtBiO0az7RiNliPUmw5Rpd1LpWY3x4f2UNW/j+N9e6ns3UNFz27F4Y63OdD5Loe6dlE9dIg9jW9wsO1tWo1VtGoqaRmsoHmwgjZtFe26alp1VbTI/aFKdd1tqkfo0NfQaayl01JPu2Cuo81Uq2g119BoOkad4RB1+kM0Go/QZDxCs/EILfqjNA0dpnHoEA2aw9QOHKB6YD+1gweoHzpE3eBBavr3c7xnj6Kybw/H+vdwdKDE4d5dHOh6m0M973K4Zw9HuvZR0bGPmvZ91LTtpap1z/Yjzrboa/q0NAwYqR80UjtgoFrkPmigZkvs9XorZUTwjUY7zWanEnu7XWT+nA5HgE5nkC5XCJmL6DsdAXVdFryMPb4ovX4hTncgqejxj9AbSNIfSDEQSDMYSG2jCaYQoQtl4cso90XyukhmW/SDoRQieqHPP6x4UfTyAFF+WNBG0uhio2i3RK8VqYvMRdyJEobhMUzJLDLKe8sCf9loGh5Xr8toTeUUllQWc2pcYUpmMCbTGJJJDMMlwRuHk5iTaUwjKWRuHEmqB4Gy2EX4ZdG/7J48NJiSSSypFOZkEtPICMbhYQzycBB/LvsXRa+PhhkK+enzuen12OlzWeh1GGkY7KS2t5Wm/g46dX1o3Ramzp1gRUT/cJ3rj0Tat1l+uMG1B+tqXHlyh+tP7nL96T1uPJPxNtefbihuPNnk5tNN1p5ucuvJJqsP1lm9v8nq3Vus3l5h/d4qF66eIhJ3YXdrSSS9nDo3xdWbp7myepqra2e4eussK7cvsPbwMmuPLrP++DKrj0XyV7j1Xkn0G0+vKNEv3z/D/OUsxbNJCv8dop84E+Nl5F8ieRH//1vRj56N4JxxoZu0Mzjl3Zb7wFSQMv1TQfpnvi157UIMQbMYZXAhrAQvwpe5Er/Ifz6o6JsPIoj8u6f9dM8E6Jr00p530T7hpHXMRnPaROOwjtrIIDWhfqoDAxz39XHU0cUhQxv7NSL5Zvb2NW+LfndnC/t72jk80M2RwT6OaQa2RS+CF6qMxm9RlrsSvMVMjdVCncNGg8tOg9tOo9uhxnqXDYXTQr3LQoPbqoTe4LTQ4DDTYJfRRpPbTrPHrl5rdFtpcJlpcllo9php9Rpp8xpodRtocmips/VT7xigwTmoRN/s0aqx1aenza+nLSDC19MaNNASNNAaMtAeMdIRNtEeNBFdKnD760+4//vPuP/Nb7j3+4+5+/sPuPfN+zz4w/s8+OP7PPzTEx7++ZHiwZ8ebgv/wR8f8OAP97j/zV3u/f4O9765w53fbnLr81VWP11h7bObbH61zsaXIvsSa1+usvrlTVa/WGH1ixvcFOF/dpXs9RSOKRO2SQMWJXoNpuKQEr2lqMFS1GPOm/HMBclcnWTi+hxTNxe2kPkM02vTzNyaZnZtWgle5C6in9u6nl4rMr1eYPpWgam1PJNruRKrOQo3M6QuRTFmB+iKNdAZr6MzUUd7qJbOUD39kTaGIl1ogz1ofT3ovL0Krack/CFHJ22aWg7WvM0/vvE3/OrtH7On4jWONb7D8dZdHK7fwc6jv+AXu/6W1/b/jLeO/JIfvfJv2V31Jh2WOjqtNXRYq2m3VW2LvsF8mDrjQWr0+6kWyQ/tpmJwF0f73uFY9y6Odr3Lkc531CiSP9i+k31tJY507WJf81tK9E26Cpq0lTQOVdKoqaBFX02roZpmfRWt+io6dDVK9CL/TkMtXcY6JfoOkbypllZjzbboRfhNxkrqDEepF7EbKhTN+gqadUdpHDxAnTBwgJqB/Ur0VX17S2Lv3k1F165tjnXt4mjPLo5scbS3ND/c8y7HevZxvOcA1d0HON62h8rW3Rxt3fV90VdrzdTorFRrLRwfMlE5ZOS4xkSV1ky9wUqj2U6T2UGL1UWrzUOb3UObw0ub3Uuny0+XO0iXO6DGTleQTneILneYTtfW6C4lepF7mb5AnP5ggv7QMP0iZiVnkXamlM5DoyWpi9hF8GFhdIs0msjzuS6aQRcdQx8bRx8fRxvNqNcl3W9Lf6s6oB4OXqgAaGJpNPFRhmJphmIp5Fo/PIYxmcU4Mr6NJZ3DnJpQwjePZPkuZemL4OU1S3ICWzqPfTSPTcjkFNZMlrLsTUruo5hTGSypMSypDObkKHLfMJJUiNhfFL1IvSx7mcv7jMkUpmQK85bgRfIl0ce3RC+yj6GPx9DHYhhjMfSRCLpQkAG3mx6bhS6TljZtP3XdLbQMdNGh6aVHN0C/ScNIIcPKw02WH2z8FdHf5saz26y8d5uV94VNbio2WHt/k7X3brH5wQZ33r/NrYfr3Hqwya1766zdXePW3VWur10imQnh8OgIxezMnZjg6sppleqvr1/g+sZFVu9eYf3RVW49vsqtJ1e59fQqG+9d5dazy2w+W2ZTUv2zK9x8dJ4T14v/3aLPnY3zMv4/Ef2ZMOPn4/jmfZimnGhn/AzNhBWD0yHKDEyHtpO8pHgRvG4xjv5EAu2J2HO5zwW30r1IPkT/wrfpnQ8iqb5P0v6Mj65JN90FFx0TDtrGrLSkjDTEtdRHhqgPa6gJDFDp7qXS1sMRYzsHBsuib1GJXlL9gb4ODg/2cEQjoh+kUqehUq+j0mBQgq+1WChTY7FQZTZtI5JXorfbaHI5aHY7aNpC5gqXnWaXjVaPnWa3vM9Kk8NCo7NEi9uG0O620em10+620B900B+yMRCxYhh2oU+4GAxZ6PYZ6AoY6Y/aMGeCat7p09Pp0yk6/Fo6A3q6wya6wka6wga6Qnq6QgY6/Xrck8Pc++Zjnv3zlzz759/w9C8f8eTPH/Dkz+/x+M9PFY/+/IRHf3r8bf74mMd/esSTPz7i0R8e8vAPDxT3f3+Xza82uPXZGrc+XeXOV7e589Umd74ucfurDYTNL9e4/dUt7nx9iztfrTGzlsc1ZcE5ZcI+ZcA6qcUyqVGjbVKHtWjAUjDjWwySX51hZvMEC5sLzK/PMifpfX2aufVJZteLKsnPrU4hohemV4pMXs+Tv5old3mMzPkkiRMRwnN+PAUHtowRbbyPgUgnLc5aakyHqdDvo9Z2WNHkqKDL10h/oJ1BXyeDnk6GvN1ovL2lVO/uZsjVRbexkYrWvfz87R/zi7d/zLvHXuVI0ztUtO7hUOPbvHv8VX6196e8sufv2Hn0Ff72tf+ZncdeVdJtMx2nxVRJs/EoDYbD1OoPKrkfF7kPvMux/nc4KvS9zaGuHUrwRzreQQR/qH0n+1veZH/rW0r0e1p3sK/lLZXoD7TspFl/nFZjSewthmol7lZ9NS26Klq1VXTqa5Xgy6LvMTfQaaorSf6loq+mXl9Jg66SBm0FDZpjJQaPUD9wkLr+A1T3HaCm/wBVkuB791HZvZeKrj1UdInsZdxDpdC9h4ru0ni8Rx4I9nKscxeVXXup6t5Hdfc+Kjv2cLRjN4c6XyL6I0NmjmksVGitikqdjeN6O9UGO40mB00WJ612Dx1O35bYA3QqsQfo9oZKeIJbcynJl4ReSuzleYyy3AfDI0g5XBiKphgMpxgSiUdGMcaz6KMZjNExDPFxdDFJ0SVE4DI3JLIYhyfUKGIv3zMn85hGcoryffkZEb6qBmxVBVSZX0r98jclzScyz2UfT6MfGccgDI9tI9IX0YvwReJlJLWX5zKWJS/3S6IvYM8UsCrZl4RvSWexpMexbpNVc4uk/uQY5pFRTKm0EriIXIRepvwA8C3Jp9JK9FIRMIn4hyXVCylVHTCMSFlfqgZJ9TBgig9jjMUxBIMMuVx0m4x06QZp7e+mta+TTk0Pvbp+BgyDDBoHcYbdLN+5ycqjDZYfSopf59qDNa7eX2X54S1Wnm6y8v46Nz/YYPWjDdY+3mT9k03Wf3Ob1fdXufHkOhsfrHH3o002nmywJqn+3i3W7q5y694qq3evk50cweU3EYo5mJ4b48qN0yyvnacs+pt3LrPxeJmNp9dZ3xb9Ndbfu7otehH/2pOLnLk5w+TZFJPn0xQvjG7zvIwvJf3kNt8u4yfIn/s+hXMJii9h8mzsr5bty6X6747bpfszYbLn4oRPBLFNuzHMhdDORbfZlv5MeLtcX07yZdFrTkQZWoxsy17SvEr035H8c+kHS2X+GT+9U156Cm66Jpx0jNtoT5lojGlpiGhojOio8w9w3NXLcXsPlZYujho62D/Ywr7eZvb2yNjGwYEujmh6leiPagaoNOioMho4bjCocn2d1Uq9zbZNrc1KGZG8zOsd9i3RO5XoW7wutvE4afLYafHaafbaaPZYaHKZaHQYaHEYabEZ0EZ8DAWd2JJhLAk/ubMzuNI++t2DBLIBQhMhguMh/JkggbEQsWKC4ekUoYkowWwET8aPK+PDlnLjGvdjy3joC2gVvQEtvX4t/QEdwckEtz65x+NvPuTxN0958k9Pefi7Rzz8/SMeffOIR79/yMPfPyjNf/eQx3L9uwc8/uYhj373kEdf3+eh4h73v7jD3c9vs/HxGqvv32D1gxts/mad9Y9X1Xzl2TWWn1zh2uPLXLx/lvN3TnH+9hInVmeIzwexZ404ckbsOSPWnA7z+BCmsSGMmQHM41qMGS22nIWRsyNkLmYYP59m9PQwqZMxUksx9TsiM15CUx78BRf2UROmYS2GxBB9/k563O10OVposzbSYqpTtInUbE102hvRR3qxpXX0eFuoHDjAkd7dVBsOUq3bz7GBPVQNHKB28DB1g0dp1FbRqDlO49BxWvU1tBvqaNfXUt25n1d2/4RX9vyEt4/9kn21b7K/fgd7a9/kncpfqTT/S/X6T/nxq/+eV/f+A1U9+6nu30fN4AGqB/dxfGAPlQO7qRzcpRDRi+CP9O4s0b1TCf5we0nyB1rfUqKXcV/bDva27WBP05vsbXqTAy07aDFUbcm9ijZDNR3GWlWe79BVqyS/neK30rxK9KY6Osx16ufk4WC7dG+soclQTaOuigZNJfVDFTQMHaNx8BgNg0do6D9MXf8hJXqRfZXIXsZeKdlLSn+OyP+4iLx7rxL7sc7dCBWde6jq3kuNiL5rLxWduznSvZtD3bu/n+iP6axU6m0cN9ipMbmoM7upt3hotLppsrpotrtpc/rocPvp9ATo8gYV3b4wQo8/osbSPEqPP66k3hdM0BuIKyS9i+Bl3VsbS28jCXpQ0rRax85g2FrXNiZEtFn0iRI6EXp8XF0bR3JY0kUs6QKmZA59QpL3BJZUQSHCl4eB8gOBSN8Qe44+OqZK/VLu18cyJZknxlS5Xv39kXGV3KVcX0aJPj1REnY6ryQuIv8uZenbRws4MkWcY5M4x6awZYrYx4o4xoV8iTFJ/Llvk5YHhCy2zDjWzBiW0Qzm9Oj/M6lRLKk0ltSoWgawpjPYRsewZcawZjLYx8exj41jS2ewjqSxSLk/GELrdNFt0NE22EvXUB8D+iH6DUMMmobQmrUKs8fKuZWL3Hwia/K3voWsva99cKckdiX3DW59vMbaJ6uKq7Ju/vgStz5cYfPjddbfW2dVHg7urXHz3ipr91bZeHCTUxfn8EasOH0GsvkRVc6/fusS19cvcX3jMiu3JdFfZ/PZCpvPrrP+9Bobz5bZeE/SfCnRq4T/9DKXNk8wczHD5IV/haI/EyRfXqMX0Z+NET8ZxjnjwTgXQjcf20akr5GE/8Ka/ItpXiX6pRgvyl5K96p8L+X8hRADW2NZ9AMLQQZm/fRPe+mb8tBbdNOVc9CVtdKeNtMc19MU1dEkovcNcNzZw3F7N5WWTo4Z2zmoaeXAQCt7e5rZ09vKgcEujmj7OKId4Jh+iGqLkWqLiRqzGZF8g91Ok9O5Tb3TQZk6u11JvsEp6d1Ji8elaPW4KNPiddLiE9Fbafda6PSY6XDqGPRb6XMaMEfcFM7O4kr6caf8eFN+Fi8vEMr46NI302tsUfToWugaaqJX30a3ppkBYwc6aw9Dpi6GrD0MWnvoN3fRa+6kx9RBq6ZJ0aJpok3TTIehjQFHHzqvFnPIhC1mwZV04Mu4CYx58Y95CGS8hLJ+Ijk/oayPSE4eMnyEJ3yExn2EswGiE0Ei434Cox6CGS++lAtXwoYrbsURt+CMWzH6tOi9Q+i8A4pBdy/dllba9PU0DVXRIuVjSyPNxlqaTTU0maup1VdQozlCrfYoDcbj1OkqqNNV0misocVcT5vI1VBHm6FWybZJU/o9LYZa2s31dFoaaTeVxn53O4ZgH4ZAL560mcCYDd+ohfikj+R0gFjeyfCUj8SUD32oly5bI4ZwH45xHcbhPno8jXQ56umw1lI/dJTjvfs51rWHI+27ONYhZeV3FYead7K37jX21L7G7hoZX2dP7Rvsrnldif6tI7/g1wf+QZXwf/Srf8c/7vwx+5tKCV3K8RW9uzja+y5He9+hou8dKvvfVeOxnp0c7d6hOKJEv5ODbTsUkubLst/ftpM9LW+xt/mtF0Qvib5GJfg2fTVdpjq6jXX0GOroMpTSvMhdCX7rWtbot0W/VbqXtXr5PU2GKholzWuOUS8PPVs0DBylvv8IdX2Hqe4T2R+iSkYl/kNU9R5Q5fiq3oNqrOzej1DRvY+jnXs50r6box17ON57kKq+fVTJWn6XyP9djnS/y6Hud78v+kqDlWqTnRqzg3qLi0aLhxarlxabhya7mxanlza3X9HuCdAhog9E6A5G6RFCsdIYjNIbitMbTNAXGqYvPEJvaFghJXqRvKT474k+nmYoMYpmK1lL2dyUymIYmUA/kkMvMlfzCQzJPMZUHvNoEUtmEnOmiD4p93OYUvlt2ZcTv3mklPLNwznKSNWgLH55oDAnt0rxwy+U5CW1S3rfKtmrND+aV+lcBF5GhF5G7slc5C+Cd41P4c5O48rO4BifxjUxhTM7pWTvzBZxjhdwZvJbFHCOFXGPT+KemMSdK+DK5XBO5LCPT2Afz34P21hJ4qUHglLpX8r/lvQY9kwWx9gEzvEJHBMTuHJ5XBPyubI40uPYU6PYojH0Hg89Rr0S/aDZgMlpRW83oHfI3KQwukzMnJ1j5fE61x/fUqxIMn/vDusf3OPObx5w+/M7bH62ycan66x/usat39xk9ePrXHl2kSvPLrDy4TVWP1hh/YNbrD55LvrV+6usP7jJ1bVzhEZc2L16Ekk/py7Mc2P98rbob2xeYfX+VTYe32Dz6Q3Wny6/VPSb71/l+oMzzF/J/utM9C8R/fCpKO5ZH8bZ4Lbky8LXzkYYEraa78pJ3rA0jOHkCLqTcbRbsi9LXo2S8k+UGFgsSV+Jf/656PunPPRPuunNO+nO2uhIm2kbNtIaN9Ac0VLn698SfSeVlg6OGts5ou/giK6T/f0t26I/rO3jqHaAKrOBOoeFOqtFJfhGh4Mml4vmF5DrJncJEXyjS1L89wVfFn2b10G7y0K7XU+7eYgOQx9d2i5imSihVJBoJkww5Sc7P048H8UWtjA2M0IqH8IRHMId1uIN63AFNMSTToZTLvwhA96AFqujF7dfiz9kxOPTY3MNYrT1oDd3oTV10K9rZcjYxYC+g359O726VtoHG2gfqKdloI7mgVraNQ20DTWo6y59KxpHH1pnHz3GNjq0zbQOll5vG2ykR9dGv7GTPkMHvfp2NR+y9mJwDWEPGLEFDJjcGsweDa6wBYNnEJNfizWkx+QfwhwUBtG4ujEFBjGFNAy4OulxtNLv7kDr72FQri3N6Hy9mEL96HzdCnt0CHdChzOmxZXQE8o4iE94CI07iOU9jM5HSE4HSU0HKZxKUjydIn9ymOLpJLmlBOPzEcYXoqSnAyTyTkaKHuI5F+agPPx0EcraCBRs6CKd9Lqb6HHV0+tupsNaR4PuKHWag9QOSYl6H9W9kkJ3Udu/l5qBPdT076VWGtEGDlHTX5JcTc9Bjnfu51jbHmq6D/GfXvm3/MOOH7Gv4U0knVfIGnbPuxzteYcjvW9ztHcnFb07OdazgyNdb21zuHOHKteL3FWKb36D/S3Cm+xr3cE7Da+zu/ENdje8zt7GN2nUHaPZWEWjoYpmYzUdpi3BS9Od8GKS3xK9pP5yipdR1usFmbeYqmg2VKrf26Q5SrPmmKJp6BgNA8eoHzhKTX9J9iXRH96+FvnLayXZH1RSr+w9SIUSvkj/AMf7DlLZt7f0fXTtKom+610Ov0z0dUYrDWY7DWYp0ztotblpt3tod3hpd20l+RfSfLcvRG8gQl8wSn8oRn9I1tvj9IcS9ArhBAOxFIPxNIPRFAORJAPhke1E/6LsVaIvi344g3ZkDH0qizEt8p7AkJrAPJrHlBZyW6OIPo8lI7IvYh4tqPvWTAH72CS2TAFLOr9VLi9izxSxjkr5vIA1XcCSzGEZnsAynMU6MoEtOYE9lcORLmCXdfVUHrvMtySuUruSfCmhlwUuEn8RuV/GMzGDNzeLjO6JaZzZSVwTJUTyDpF8toArW9zGPTGFJzeFtzCDtzCNpzCFOz+JO7815ibxyHWuWHoQmJDKgKz9Z7GJvEXw6TEco1lcYznc43k82QKeiSLeiSKeiQKe8RzusSyuzBhOWdsPhegxm+jWD2FwmnAE7JjdBqw+E86gFbvfjMVrJDub4eaDFVafrio2Pljnzid3uPfpXe5/eoc7n21w97MN7n+xyb0v1rn3+S02PrnB9fevcP39y1z/4Ao3PrzKjQ+XWX7vGsuPr3H94TI3Hi5z8+EyV9fPER/14QubCUTMTC+OcWP9Ajc2SoleRL9y7wq3Hl1n/bGU70X0kuqvsakordmL6FefXGTp+iRTFzJMXsx8r3SfV016f6V0fzaOrMd/l5d13JfuxSicCX+Potw7Hfw+W6KXVC9MnI0wejaOfzGAeS6AcT6CfivVa+djlIiimYugnY+iW4ijX0wgojctjaBfiqNToo+VSviLYQYXIwwtRRUiexF9WfZ9C0H6FvwMzPjQzHjRT3vRFBwMjFvoGzXQn9bRn9LRG9fSERqixTNAg7ubemc3NdZOaqw91FikVN/O/t4WDg12clTbR6VB0ryBWpuZepuVJpuTFoeLFqeHFteLOGhxC06aRfIuB60eN20+D5LeWz02urwOetxWuu1Geiwaegz99Bv70ZiH0Jn6sdg0ZHMJxvMJktkItoCJqdOTzJ1fwB33UFjIsnRhBl/UxPTCCPNLI5y9MMbKyiyrKwtcuTLJhQs5zpzOcPlKkSvXZjh/ocjZc3lOn5lg6dQY84spitNxZhZHmT8xxuyJUc+hwHIAACAASURBVOaWMkwvpJleTJGbS5CU5J60ExxxEEm7SRWiJAsRfCN23HEzgZSD6JiXZDHC2MwwuflRxfhMknQxztTJCRbOT3Lqyixnry+wdGmayaUxZs/kmD9XYHQ2wuhsmPRMSAl4dC6sZJvIe4mOu0hNhQiPOwmOO4gWPCQmfURzbsJZp5K2vD81E2BkyktmPkR2UX5fkLH5MLmluCK7GCV/MkH+1DDZEzHypxJkT0TVz6VE6gUP0QmnIpJ1EMhYCI3ZCIxakIcHvbcLk78X/6gF96iBXlcj7bZq2qwVdDlr6PXU0e2uodNdTZe7ik7ncdptFTQYDtKgP0Cj4SD1WinF76FmcC/12gPUCZqD1A0eprL7APUDFfzo1/+Bn775N+yqeZ2DLTs52ilNdtJc9zZHu9+hovtdjnW9s83Rzrc50iFlexH9WxxoeZM9Db9md/2r7Kp7jXdrfsXb1a/y+tGfs6Pyl7xZ8Qt2Hv8VjdoKJehWY6mxrt1YQ4dBlhtqVBlfddhLopekb65XyBq9KvGL5E2lDvwuSz2d5jrajdW0aCtolbV/feWW6Cto1hylSXNE0TB4mFpZp9+inPC/O6qUv1XWL63j7+W4JP9ekb6s10ui31Oi6yWl+2aLnWaLNNs5aLU66XDKeryHdqeXLk+AHl9om15/mD6RfCDCQDDKQCiOJjKiENH3R0aU5AfiKVWOlyY3SfBqPf6FRC/b1aSrXdbB1Zq4dLULqQmMgkhdST6HCFywKETweaxjBWzjkyXGitjGitjHJ1ViLqXmrfnEFO7czHMmZkoyzhRxjRZxpgs4knk1yvU2quQuZffniMTLAvcX5hF8+blvIfcCxYVt5HWP+vsiaPkspVFkL+L35Ke/hUjeV5zFPzmnkHlJ/CJ/eW0Gf2EaX34arzwATBRxjOWwp8dxpsdwjY7jGZ/Am83jm8jjzxUJ5Ka3KKprue/NTuDJjGNLDDPotKFzWXCGnMRGwzgCFlxBC76YE2/UgTtkZWQ8wuqD69z/+Db3Pr7N/d9s8uCz2zz6/A4PPtvk7qcb3Ptskwdf3Obhl8IGdyTVf3iNFSX4K9z4+CrLH17mynsXufL0kirpS1l/+fFlrt+/SDIfwhsx4A5oSOcCXLl5mpXNS9zYvIyI/vqdy9y8f43Vh9eU6EslexG9rNOXRF/qxL/K+fUFpi+OMXVp7Huy/6+J/q8L/ftb68qiz5+J8F0KZyJqC53aRifC3yrXl8ey6HNnwoydixM4EcQy58M0H8a4EEU3H0crSHe9CH9O7sXQL8QxLCYwniiJ3nRSkn1CJXsp4YvYRfKaUzE0J2PfEn6/JPvFEAOLAQZn/RhnAlimfViLbkxZB+YxO6aMBWPahGHYxFBIT49HQ7u7V9Ht1zIQttIfstBiH+ToYDtHhrqo1A1QbdJSazVSZ7PQ6LDT4nTR6nLT6vbQ6vbS6vbR6vGW1t49TlpcDlqcdtpcDjo9Lrq9Dvr9Dvo9FgbsegYtQ5icBoJRN9G4m5Gkn+nZDOfOzbJ26wJXr51g8/YVLi2fxOo3kZ4a5cmn7zGSSzO9NMmllbOYXP1kiyFOnx/j3KUMFy6Nce7cKHPzYWbmw5w+l+bitRwXrxU4cWaU6YUYk3NRJiYDpLMuUlkX+bko00tJ8vNxJmajFBcSzJ4eZe5shpkzo0wupZhaSjN7eoxTl6eZv5AnuzDM5KlRFi7mFXPnJ5g5O87suRwzZ7NMnxln+kyWU8uznLo2w8y5cbLzcaLjboJpO4G0DWdUjzXcjz02gMHfgTnUgzXSR3DMTHLSR2TMoSQcy7lVIo/l3YRExGM2onkXiUkv0bw8BFjwpPTq50JZC4GMCV/agDelx5vS4R7R4k8bSq+PWxiedBGZsOIe1uEe1uNKlEYRuz9txps0Eh53EMzYcMZ1OGJaLKEBfGkznowZTbCDfm8TvZ5aBgMNaEKNDIYa6QvW0xuoo9dfR7e3hi5PNZ2uKjodx2mzHisJX7dPjSL/Gt0+aoYOcKRjDweadvF3b/2IH7/2v7Dj2CvsqX+Dgy1vcLRzJxUi+a53Odbxrkqz0px2VBrvpKO+8XX2NrzG/uZfs7vuV+yo/M+8cfQfePXgT/nlvp/wi70/4ZX9P1WC39vwFvsadyCC7zTXK3GL3JXgTXWq4U6EXqZLJG9p2EauX0aHNPZpjtEqsteVRC9pvmlIJH9YIVvs6gf2U9e/Xwn/u4IvX5fX7kvr9KUmPblX3bOfqq59HO/cQ2XHbiqE9peIvsXqpNUmHfUu2h0euj0BOl0+JXoZRfRlucvYH5IkH2EgFGUwLPu9ZU+47DsfUZ3rUoZXXezScCdd7LJNTe1Dl7kIXsa02m5mGS2JXdJ6KbmXRpG6krcI/CWIzF0TUg6XtFwqiZfvidg9eRHknMI/uYCvOF+iMK+Stjc7jXe8hGdsCndmEhm3yU4rqYvYy0hCL4s8OLlIaOrEttBF7uV7kZmT6jW5lvs+9TlKoi5LW6T/ouRfFHxgap7g9AIyloVfHgNTcwQmZ/EXZ/AVSrJ3ZQsqxTuV5HP4JgoE8pMEC8I0wcLMFlPqOpAX4efxj0/gSqXQeV2Y/S78iQDhZAB32I4/7iI2GiQ04sUTsRNO+rhx9ypPv3zE488f8PDTuzz67B5Pvri3Jfvb3P90gwefb/D467s8+fo29z5bY+2jZW5+dI3VT5a5+Ztlrn90lcvPLnD5yXkuP73AFeHJBVaeXKJwKoU7osPlHyKWdnHu6gIrW5IX0S/fLsl+9YGIXtbrt9bnpQP/6RXVdV8S/RWu3jvN7JWJf/WinzgdZuxMjOB8AMuMD0tZ9AsJdItCHJ3IXkQ/9xLRnxrBeDKBXkr4J0vr9SJ43akE2pNxNJL2l2IMyUOAlPMXw2gWwmjnQhim/fQk9HQFB+gLauj3aen3DtHvHaDX1UeXrYc2UyeNhla6nP2YE04cqQD2VBBN0Ea1ppvKoV5qDBrqzUYabFYa7Q6aXW5aPB5avR7afF7avD7avF513epz0+5z0+V30+93owv7MEZ92KMeXBEXDr8Vb9DGyIifxYUstzcvs7l5kc3NS3z4wTq//90zvvz8Hp98tMm//JcvWbl1AVfYRnQsyr/87/8r06fnKJ4osHZ/GZtPg8M/QCJlZnjUyHDGQDg5iCvciSvcRSilYThvYThnIZjS4U0M4In344r2PSchJW8tzvggtkg/zvgQ/pSBQNpIKGMhPGYllnUQy7oYKfhU0k4WAsyfz7JwMcf0mQz5EyOMzUbISDKf9DNS8DJc8DBS9BIZt+NJ6HFGNbjjOvwpE55hvcIvf2PcomRvCsp+9Fb6bA0kCm4SOa+SrT9tUWnakzJhiQyi9XaptXVLZABDoAe9vxNrtB9PUqckL6L3JLW4hjUKuS/SF/nL3xqedJMouojmHMTzbvUwUR6Hi151nSjI6EUeMkT6tsiQ+gyOlB5duAtdpANtuAV9tFWhici++kZFX6CeHl+tottTTZfI3nmcVtkHbz5Mi+WIGuv0B6gZOkhFzwHePv4GP3nzP/GffvXvefPIz5XoJaEf6XiLY11vc6T9bXbXvcqu2l+xv+kN9kpyr3u1JPZjP+Otyp/x68N/x68P/5TXj/yMN4/9Z3Ye/yW7an+tOCQ9Ax172N+0E2mm67I0KGlLShexvyjwvyb6vyb9TlMNbfrjKtVLshdeJvqGwYPUSwOj6sI/SHXf93lR9OV5SfR7qe4uUdO9l6rO3VS2v2SNXuQudDhlu5yPLrdsmfPTuYWIvl+l9xgDwRgD4RiDkQiDkRhDkQSa6LASvRwKo02Mot3aniad67I/Xfael2Qvch+j1HUuDWc5rCJ6WSOX9fDRvEruZcE7thK66wWRl6VelrkIvZzYZf6i4EXugalFhcheIeLNz+GfmFUEcs/ncs+XnSkhr2+ldpXQv5PURfLh6aVtytcyiujlNZkLgUl5yJjdpiz7sui/K/nQjHxm+ewl0ZfnMoam5wluyV6EL7KXVO8az6myvEg+WJgiVJwmPDlDeHKWULHMtLofKorwi4RyBfxjY1hCAcx+J5F0lEDCq5J8IOEmMRZWsk/nEwyPR7iwcoYPfvuUp18+5Mln93j6+X2efnGfJ5/f5eFntxWPPt/kyVd3ePbbOzz8Yp31T26w+vGyEv3KJ8tc//CKEv3FJ+e48PgsF5+c5fKTcyw/ucCplWk8cT3ekI5YysXJ89NK9NKMJ1zbvKpkL6l+/fEN1YEvst94QfSq8/7ZZVYeX2BxuaDS/HfL9/9/JPq8KudvHYzzX0v0p0KMnYoQXghim/FhngtjmIsoqUuZXpXqZdwq55fT/IuJ3nQygWlJZJ9Q6/W6kzH0p0rylzV83VJcbcOTPffSoS+H7Gjnw5ikyW/UTn9IhyluxRyzYtnCFDVhCOvRBbX0O6QxzIQnFcCXDhPIRHHEfTRoe6ke6qNer6HJbKTVZqPN4abN5aXV46fd66fT66PT46XT66Ev6EMX8+PNJgnnUkQnhklMxBkejzI6HmVsPEIuF2NxYYyL56d5dO8a//ynj/nTHz7gD9884y9/eJ/ffnGX9x5e5pP3birxX766SFgeRuNu/vK//Rcu3LxMqpji1sMVvHEr7pCGcELH8KiJUGoI93CvwjXcg+AY7sGd7MM90qfue5L9+NKDeEb6cQ/34xoewBbtwR7rwZHowx7rxTUsrw0QSOuIjJuJjFtJ5F3Ec07iWSeZqQAzp1PMnhmlsBgnMxkgkrESHjPjT+lwRvvxjmgV9kgfztgA/pSeeM5OdiGkyMz5Sc/4lHQjEzaVuEXKBn8nJ5cLzJ4fV4la1tslTUuznDtpxB7XYosNYY0OYosNqjQfylqJ5uzEC05iecf2KHMRe1nu5VHeNzLpJa3W7AOMSBPelH+b4aJPiV5kL6KXVO8eMeKQzxftLYk+IpJvU6LXRlsYDDcp0fcHG1SqF9lLqu9wHafNUUGr/RgttqOKJusRRPTVgweo7DnAzsrX+ds3/kaJ/rUD/6BEv7/5DQ60/JoDLW+wp/41frnvR7yy/8e8cfRnvH7k73nz2D+UqPgZO6v+kV21r6gHgH2Nb7C/6S0ONO/gUOs7Su7HOqTsvVfNpYGux9aoZP+ivMtzkf7LZN9jaaSMvEfe32NtpMtcS7uh6luiF9k3a6V0X0r0MoroBdluJ1vtpAu/tO1OhF+al+UuiV516feUuvNF8rU9e6jt2Utd7z41r+l+yYE5ZblLkhfBy9jjDaokL6X6bcmHYqpUPxSRFB9DG5eDXIbRxUbUiW/6hJz4lsEg+8yl7J6aKHWyyyEzwxmMw6NqW5l9rCR4EX7pIJlSN7tsQ5P19XJ3unOrVK7WuVVTmzS2lZL2d0vm6norwUuSL0s+OH0CITSzVGJ6qZS8CwuECguEi4vbyHUwP19C5i/IvJzORfplqUdnTyGUxf6i+F+cSzovJ3IZVWn+BfGXHwLkNXlveFY+84JCpF+eyxiaEUrCfy76SbX+Xi7Vi+hF8tHpOSJTwryiJH6RvzwETBEtThGayOEeiWMLeYiPxYmmQ/jjbkT0kuhF9tnpNKlcnBMXZnny+QOeffmQp1882KIk+kef3eHxZ3d4+uUd3vv6Lu99fYeHn91i/ePrSvQ3P77GjY+ucu39S9uiP//oDBcen+HS43Ncf3pRdcuHkhaV6AMxC7MnJ9T2OindX9+4wrWNq9y4s6zK97ce3WDjyQ3Vgf/iGr0k+vX3r7LxwTXOrM0q0ZfL92XhF87/9e11L26h+28r48e+V7YvlfFl3b4k+u+OudNBJk4FyAkng4yfjKi9yq5ZKd+HMc5G0M1Kio+p9XqDrMtvsS34pRG1Rm8+OUwZ41IC3YmYKuNLOV+QtC+jWss/EUN7Iqq69LWLMcyLcsJaDGc2TCgXJ1qIES0k8I2G8IwGcSS9mGN2DH5pDLPgHZGO8QSJfIpQJkaHaYi6oR4adIO0mAy0Wy102B10udx0ezz0+/wYImFsiRie0SShiTQjuWFmlgpMzo+TzceZnEqysDDGpQszrK6c5sH9ZT76YJPffvWUv/zpE957cpPb62e5fes0dzfOcPPaLNcvFlmaSXDuZI7V1bOM5mNYAyY++eZTVh6sEc6EOLdymlDKRTRtJzvtpzgXIJyRZN6NS2Sf7MOT6seV6iOaMxAelxJ1D+ExHbGcEV+qn8i4jkTBjGekD19ygEjWgC9VGkennGTnfOQWQ0wshJg9k2Tq9DBTJxPMnBpm+uQwU0sJCotRCgsRMlNeRme8JKdcxCasJCdditiERT0sJPJ20tMecidCionFEGPzQZLTXiV7ka8IX9L3+VVZ058hOGolkpX7LsITLlW6D47bEUJZwUZ4wkYkZ1eiL0u+LHcZR6Y827L/9v2S6NMzwW3Bl2UvyT6e9yjZSwk/ORXAmzJhTQxhjG2JPty6neq10VaGtlJ9WfSqfO+tpsNbRZurklZnBS2OY7TYj6JEbxDRS7f+fnbX7uBnb/+E//jLf8sre/+e3XWvs69JeI1dda+w8/jPefXgT5TkZS5Iopd0f6j1LQ63v8XhNhH7DlXSlzV+Ef2B5rc52PKO6mCXLnYp37cYq+m2NpROu5N1+BfK8+V5WfYvCl2kXqYs+V5bEz1WeTAopXop3ZdpkaY/7RHFi6JvUKfiHaJ24KA6LU/Gkvj3l+Teu19tv3tR+pWdu1WKL6f6Ktlz3/GSffQidxF7rzTZSZle1uG3BC+S7w/GlOxlPhhOoI0No0sk0I8MqwNb9Gqvd1qJ3JgcL62tb+05t6XypRPi1Na0LNZRSfITCuvouEr3NtmKJl3q2Wm2U/zENO7crCqzlxvePBPS3Fa6p1K5JO7iwjY+KctvURa9CF5EH549+ZyZJaLTJxXxmVOUiU4tES6eKDG5pN5flrmIW8RfLs+HZ04SnTtNdK4kepH9i3xL9C8kdCVtJetFyhL3T83hm5xVCV7uRebkb8tnLiH3yoRnF4nIz28l+1Kify76cqKPTM1+T/Qi/tjMPLEZGWeITk4RzuUIjqXxJEJK9ImxqBK9P+5UZftoOkA8EyQ07CWZi3Hvgw0++OoJ733xkGci/S/u8/Tzu0rykuyffimSL4t+7Vuiv/7RFa6+d5GLT89z8fF5Lj48z4VH57n86AI3nlzi+r1zpAtBLM4e7N4hslPDXFk5y+rda6xsXuPG7evcvHeDtYc3WH+8wsaTFTafXuf2s2VuS2Oe7Kl//xq3P7rO5ofLXL1/+lul+3+Nos+fCjFxKqr2N3sXItgXolgWRPCS4uMYhcXEt0RvPpmkjPXkMJYt2Yvo9SdiGJbiSvAi+RdRr52IYVyKYVwcxjI/zNjVRe599owPvvqEr//5n/j6X/7M7PkLjM0tkpqew5NKYgw60XktuEaChHMjjEyPEZ9M0+/U06TtplHXT4tRS7vFSI/TgT4UwJ2KE8mmGSlmSBVHyRTTZItJCoVhisVhCvkEVy7Mc2/zGp+8f4fff/WMP//TR/zzHz/hX/7yGd/87n1WV86wMDfKyRPjnD9TYPnSDLfXTnN/4xwnZ5MsX5jhyeMVCjMpTB4da49usfZoA3fczdz5aYJpF/FxFxOzQSYXgiTGjbhiPbgTkur7lPC96UFSkzYykzYi6SFGi1aysy5GciYyU3by8x6SOZO6PzHnJpk3Mz7lYPJEiMkTEQoLIYoLEeZOJ5leSjB5IsbUUozJpRjFxQi5uSDZ2QD5hTCTp+MUT8XILYURkQvZhaBidMZHctKNjGNzgdLrJyKkZ/0MF2Ud3qFk7R81snApy5X1JVU6F+FGci7COacSvazTl7ATnhDZW5Xsy5KXsnxZ8CJ5adQrjTJ/QfpFeSjxIw15kuhF7pLkS2neo/52LCdbBO2cuFrAmzRhjg2gj/SgCbWhCTWjDTWjC7egjbT8V0R/nDbXMVqdR2lxHKHJdpB68wHqjdKlf1Ct0e+oeI2/f/tvVaL/5d6f8q5sxat/lXdrf6EQqct6/MEWEfrOb9O+g6OdIviS6A+27FDNfJLqRex76t9Ua/P7m99mV+3r6gQ8lei3GuzK6f3FUQRfLu+XpV6WfHmU++p9pueJvlX73yb68hG4chyuHI0rR+FWyxa6ciOeOiznhYN1ZG1+iyNSpWh4k13Vr31/e51K71uiF8FLk91QSMryctZ6HE00oeZSqtfEEugTI+ogFjmERU5kM47I0aulE97M6ZK8zakscvSrPZ3DMZrHkckjSV4OihHRl/eS28fyOMak+1xkNYU3O4VvQpjBnyvhnZguzfOz+PMz+NU4S7AwT7BYIiRJe3KR4NRzQtMniMwubXGKyOwpYrOniM+dZnj2RU4xPHuKxMxJ4tNLipjMZ0+TmD+jkJ+LisynlxQxeUCYPa1+l/w+eT0m4wtsp/2ZJcIzi1ucIDwjyHVpHppeJCRpfXqR6NwS0fmThEX2c0uE5k4Qmn1OREQ/Kz8rFYe5UuleuvEnimpt3jdRVOvwkuSj0/NEXiA6M098doH47DxxmU/NEC1MEsnnCGZShNMJRiZGCA778ISd+GIuwkk/oRGfKuf7Ey5W7l7lw6+e8t7nD3nvCxG9JPuS7J99cY9nX97jqZRXvxLp3+a27Kf/cJmbH15Vnfci+ktPznHx8TkuPjrLhYdnufz4PDeeXGb1yRUKJ5I4/IO4gzpGMn7OXz1REv2da9y8d101BErnvST6dSX6G9x+b5nbIvgPlrn94TJ3RPQfXOPm04vMXc1RPD+qmLwgHfgZNS8dniPJXs69T25TPDdC8dywonA2wXNe3oyXPxsjdzbynDMRcoow+dOhbXLl+Va3fXkvfeF0mIlTETIno4QWIzhE9ItxjAvDGBeTmIQTI6oBr9yIV5a8jJalxLbopXxvOBHHoGSeQBr1zKdKyLxc4jcvDWM5MYxjfoRLT2/xf/B/bf+Pwv8JPPv0D1xYfczplftkFs5giQTQeuX/9yBAvJhmdDZHenYCY8BGi6ZTbXkbcBixhN340jFi2REyhSTZqTQ5YXKEwlSSkyfzLF87yd3bV/nkg3v88ZuP+csfPuMvf/yMP//hN/zTbz/g4w9us7l+kYvnZrhwboYby6dYX7vAnY1L3Lt9mWcPb/D0wTJXzk1y6WyR956tMXcii9Wn58z10yzfXcYZtVNYyhJKOxked5Gb9jO1EGQ0b8M/PIA33o830Y8n0U8ooyc95WBsykm6YCU36yG/4GNi1l2az3oozHmZXPAztRhQ87zcm/WTn/EzMeUlPxNg4dQI04sx8rMhJhciTC5GKC6EKcyHyM8GKSxGmDoZZ+pUgqlTcXWdX4xQOBFl8mSC7HyIZNGtSE95yc6FmDgRITMXUGIul91F9Jm5MFc2TxKbcCnxRia2JL+d5EX2pVQvso/kHMQKDuJFpyIxKc16MpfSvYuRKUn2UsJ3kSg6FfJwMTzpVSX84Ul5ACiRkG11ebcSfXTCpfoEzt6cwR7VYAz3Yoj0oA21MxRqVmhE9C8kelmjf96QV0W7p5I2VwWtzmO0OCTNH6bedJB64yFqNIc40PIOrx/+FT/b+Xf8x1/+O36+6ye8U/2qKtfvbXyNAy2vc6jtza20Luv10oj3tkLmwqFWSfDSbPcGu+teY1etdN2/yjvVr7Gz4hXerX6NffVvsb9xBy36KlW6F1GL3F9M711m6bavRcZui5Tn6+kRrA10m58jJXy57jRK130NLYbjNGqP0qw9hiT5Finb6w7TpDtCs+YwzZojNA4eomHgEPWDh7bPuldH4/bto7ZvHzV9+9QJedJZf7R9lzoop7JzLxUdezjWvptDze+wt+4N3q78FW8e/gWv7v/Z9n/T22fdq+55WYOXxC6CD8fRRaXBbkSV5yW9S5leHcUqSX54RB3KIuezC5ZkmtIBLRmsKRG97E0vHesq275cmZxaQ7aPZbGNjuOULV4TBYVrQiRfQtaaZRuYLzeJPzdFMD9NqDDzwhrz1lpzYZZQYY5IcZ7wFtHJBaLTknafE51dIjZ3kvj8cwkn5k4zMneW5PxZkrNnSc6dJjn/IqdIzp9iZL78vnMk588xMn+W4bkzJET+M/JQIA8Hp9X95MI5RhbOEZ8/Q0yYO63mcl2qCJxEPov6PLOleUQkP72oiMjnnj5Ren3r80YWThFaOElw7sQ2Iv2y6GWUVF9uyPPmJvFNbH1vhRlVqo9OLyjRh2fmEJ6LfoHEzALD03MkpmaJTU4Ryo4TyiRV17I36sXus+MOOfHHPQrpwBfOXT35fxP3XsFxXVua5sPEdF/RSLpG95ZEI1K0oAcJEgAJR4JWdKAnJTp4D2QCCSSQ3nvvM+EtCe89vRWdpKvbt25Vx0RPTUTNxExPTMfMvExER3f9E2ufPAnQqEpdXR398Mc+52QmlMwHfftfa+21MPd4ElMPRpmrn+HD+I+HMEnh+4cDmHw0hJmnIwz6Iw960DPTjq7pZnTONqNtppHl5JsmQ2gYDyAyFkDjRBBtk43onm6Du9kAkawAVXV5qKkvgstvROdAM7pG2riK+9F23B5r547ZsdB9J/pn2kDH6hjoCfZRUQjf02mBuUH9juaP3FHnPENYEZM5LAMvU0iKeRH034e9ISyGPlwbEx2XYyLYB0Qx6fzV7JrL3fNhfREL+2upIM8nQp1bhDJnDQrddQzuuV4Fcj0K5HjkrMqeBz0dq5tXPQvd5/ulIFEYP9stZjl7ui8IyJjY6wz2EuT4pFHQS+C6HcF/+P/+X/Y/hX/APzDkP3n9t2jqvYtI3xyM4XaUSOqRIyxGuUSIer0cKqseKpsOAmk1CoVFEClEqFeLUacSQaKqgUovhsksgcOpRrjBjlu3wxgb68aTRxMM7j/9+Bj/5qen+P71fTx9PInpyR4M9DWjuzPIwN7e6kXPrQhGhtoxPtKJ8eFOTIx0YHy0HWPDrRgfbUN3hwc+ndQquAAAIABJREFUtwpTk90INdhQXJkNZ9iC4TsDKKsvhcapgFhdBpmuFCabAHZPNQy2cki1eahV3mSFeNWK66jX5UFpLYXSVAytvRwmahvrFEBrr4DeUQmDnSBfBYubk8kpgMFeCb21AlpzOdTGUqgMJbB5amF1i6A1V8DkEHGyi2B21jBZ3LWweOpg9dXD4q2DyV0bk9lTBwML71dCYSpnUprKoaZe9XY6HlfO8uq1hmJUKnMgNpSibSjIIC81C0DApVx5dQz0HOSrNIXM3RPoawyFqDEUMNUaC1Fr4u7FhkLUGReqCPW0AbDQBoBz+fMrFeqVMdAT7OnYXZWqgB3Ty6++glzRJeTUXsQN0Tl8KzyFb6rIyWfhmvg0y9EvLMRj+fmyTAb6M2WZOF16ACeL9+NEQQaOEuRv7sXBa/uQdGon4vauw6odK/DZml9jVfzn2H2UXDiBmXLtm1munnPzBPmdzLFTaJ5z7VuZU9+RuR7bMrijdDspInB0CxKPbkXikS1IPrYNSUe3Yt/xHTiTfYiF4Any/JG6WIiegf0oLuYfxaWCYzFdLvgaF/OOv63c4wz0WVR1n5OJ49kZOH4zHSdvpOHU9RScvJmKUzdTcfpaCk5dTWEDbr6+EoV9dKgNFecdvpSIo5cTceg8wTyewTyRjhge24F9R3cg8eBW7Nq/ETtS12LTnpVYv3MZVm/9HMs2/OZ90BPYSVRBP19cR6CnED0Xnuf7q9NKDp46sPEiyBepNEyFSi48z7d3pTPdZWpD9Py2BqVqDSq0VBnOqUJnYMVkBPlyA1Wimxm8KgnwZjtEZgcTn2dmq9mJGgK7xR1Tnc0Lsc0LAigvgjwH+gDqXSEmiSvEwZlA7whB7gxC7npfMlcIMlcECk8D5O4IEwO6kz4fjAGeXqP3yNwR0N+m/w4BnkUC6Jo5fNpo8N/FH914EPDnvyu/KRE7fah3BVDnCqDW5WdhfArlx0Sfibp6Aj1ffV9psLDNkdDAVdnT7/Qu6ClsX+9wQ0KyuyGzuyGxuVBnsaNGr0e1Wo5qhRjFgiIUlOejsLIAxcIClFQVskp8qr43OjWYvDeCqYejmCZXz0A/wuA+Tkfu7vWCVnL3BPuxh70M9J0fAH1kPIDwWAAN40G0UuX9VCua+3wQK4tRIy1EraQYBqsMbb0N6BpuQ9dwK1up6p6dp/8nQM/y9D1OmGia3Vuwfxv0C9vk8pCndR7yBPx/edAT9A2hWhYN0PgpTy9CubMGRZ465HsIxjzoZb8I9AR1An2Op+6Xgd4hgSZiw9/9n/8b+5/Cf/qH/4z/CODVn/9ntA48QPPAA7ha+yFSa5EvLEOxqBQqqwYWrwU6hwZGlw4WtwEWpx4GixJmmxJevwnNbV70D7ZicqYPj55M4vXr+/jjj48Z2J8/ncbcTD9GhzsY2JsbnWiM2EFwv90dxmB/C3ttfLQL46PdmBjtwuRoN6bGuzA51omJ0VZMjLZhqC8Cv0uFyfFOdHQFUFlTCLVVhtG7QxDKhZAaxKhRlkGhL4fVWQ2XvxY2TzWMjkporGVQGIsgMxZCbSuD3lkJrY2DPIXk6VplLmGgp/cT3El0rbWUQmctg95ayUCv1JdApilg9/RMYyqHwVYFvVUII7n7KOjNLi5XT6F9Eg96yt+zPL67Flp7NbT2KijNFajXFEFiLIXUTOfjS2OgF6rzUKUuQEOPKxpGr/gg6AnyQnUBONhTrr4AIn0+EwGfwd5YCDHJwKnOWASJuQRSC4nL389DnqD/NujFlDLQFLEjeDmCi8itufwW6K8IT+KqiMvPU26eCvAoN086V3aQFeKdLT+AM2Vcjv5kETd97kg2QX4PDn6bjL2ndzHQf7ltGX731adYtfVz7MzYhN0Ht2Dv0W3Ye3Qr9h7djMSjm5BweN6tx2euR/zB9YjP3IBdB6nzHr1nKwMlQZ1dH96MBHrt0KYY7KmfPeXWqeL+9I1MZNEgm2j1/YW8o7iUPw94Av7FvCPcs/zjuETKO47LBSfYNXXPo8+fzM7khtlkZ+D0TTpql4oT1/fh9I19OP1NMk58sxfHo8V45OwpdH8sWoVPoM88uxN7Dm7A1n1fYUfKWiSkx2HHvnXYkbwOW/eswaadq7B+2zKsXPdb/G7ZYvz684+w5Hf/w/ugJ8DzkL9aS0NUJLhGjr6OeqxzQ1NocAobniJXsHasBHkCPA956sDGurBFV3avosYsWpSr9UxUGV6mNXDNW7QGlKp17L5SSy7ehEqCvMHKQC9gFePzhWQErZgsLogtHhDcedXbfaiLwpSHKq31Lj8k7gAk7jCT1B0GAVtOctIaioFe4Q5B6QkzKTwRyD0NDOLzsKfPRjcK9Pko5JXeRvCi9/Lvl7pCkDhDoCgCt+HgIM9AzqIM806fBz29xl53B1HnDjBRKD8mgv6C8D0PeoHBCh7yVGVPGyT2e9lczM2To18IeqnDA7nLB1rrye0bTajRqiHWyFn1vUhajRpZNaqlAlaJT8fsqCCPQD86N4CpR6NMXGHeGMvVk6Mfu9/HYE/X009HWHHewN1udM+0oHO2Be0zTczRN05yhXgM9BNUed+A9okmdI81Qq4XoEZSwBrnqA1iNHcH0dbfzEBPFfckcvXUOKd/et7Rs/z8Akfff7cDDQPedyBP7v7DoKdw/j8FehpXawjOO3sK3cdcfKgGWmprGxRBF5x38wud/UJHPw96bjSu1FuDSpcIxd465HsJ9HLkMcmQR+fmXfXIdUuQxzYBUvYeCtfzbp539PSMf/6eo/dKkeeVosAjRalLBlnAiD/93b/FfwLwH//hHxjo/93//h/QPfIIrf134W3pR73WAJGcGsTI4G/yIkgjT+0K2JxauNwGhMIOdHWHMTLSiXt3h/H8+Qxef/8AP/z4CK9e3cXjxxOYmeplEO+i8HqrFx1tPube6Z6F5vtbWEifQD882MbcPG0GRoc6MD7cwSDPgb4dk2PtmBhpQ8CtxmBfI4ZGOiBVVUEkq8DtsS7UampQJa9EraocMl05LA4RXL5auPxiWKOw19nKGfAJ8havCGZ3FaxeEbs2OCqhNpeAVh7y74LeYOfC9uTmCfTk7umawM9DnkDP3L2zBiZnDQxOESvMI8gzwLu4Z3p6To1r6N5VA7VVgDpNIcTaQtQbKZxeyuXoDcUs3y5Q5sEWUbNCvHpjZeyYGzl6Avu7oqK8Gv3bjl5sKkKduRj1JBMnDvKlkFnLILO+6+bLISHQG0tRZygFQZ5ETXRYd7zyc8iLgf4svhGexGXBCXxTxR2tuyw8yqrsycnHqu1L9iOrOB2ni9JxsjANJ/LT8HVuCo7cTMZBGi/7TRKST8Rj8771WJ+wGn9Y82ssW/97rN78BTYmrEICAX9/HFPCgTg2CGdn5gaWn6Z2ukmUfyf3f2ReiYe3MLAnZMYh4cBG7MxYz5R8ZCt2Z8ax0bSXqOo+Wi1PFfNncw6zgjoC/YW8I0znc2k87SGcyznIhfNzjrKxtRdzv8blfA70NMaWQH8q+wBO52QiK+cAzuTsx9mb6Th7IxXHLyZg74HVOHYugYH++NV9bGwtQf7rb1Nw5FIS0k5uR3zGaqzd+Rk271mBnXvXYlviV9iw7XOs3vgZlq3+GL9fsQS/XbYIv/78V/jd8iX44qtfY9WG378PenLz16LH5G7U0YhTGplKU9Tmh6tQm9VC6pUe1ULAl2r1eFflWj0qNAZURlWuMaBMs6BLm9aEcgZ4M6q0BlRpjag2UH7ZDJHFihqbAzU2rlqcd6c86MVWNwM8wX2hCPQUpidQStxBJqknBJk3DKknwkTOmwN9BEp3A5SeSAzuKm8EMfk4ePPg5leCO32e/Q13JAZ4la8JC0XgV1AkwBWGxBlk34u+E32fhSuXVph3+/Qa+77eEKRR1bsDiMnlh9jpZSLgs6N2Jjuq6AidmdsY8VEQ9js5PRA73UzMzTs9kDq9DPIKdwBy2gjZPai32iExmyC36KEya6C1aGD1mGH1mmBy6WHx6OFrdMLmM6J3tItBfvLhMKapKO/pPOgpdB9z9U9HMPN8GMMPeqOg50L3FKpvINBPhRCaCCI8EWTFeW2TTbhNeXpnPQS1OVHQ16Gh04eOQeqMN+/omasn0M90on+2nRXhvQf6O+3omGiAtUnLXL2lUQNOXBMdKs6bL9Cj8L3850HP8vb14EA/P5v+l4J+YUMdrpMeVeSLWD5fS+H+oBiKgBhCtwjFHjEKWB5dhnwPiQMzwZkUu/fKWH6+MCiPVd6ToyfI0/pe6J7C+z4ZCn1yFPlkKHPLIHZr8ODNc/zn6P8WKFv/v/z7/wtN3UNwh9rhDDTC6QvA5XfC4TPDF3Yg2OhEQ7MTA4PtmJkZwvNns3j18i7++OYhfnh1H8+eTGF2th9jo50Y6m9B3+1G9FGevbeZwZwAPjHWDc61k3Of19hIJ3P0DPJR0I8NdbDQ/cQoAb8DU+MdmJnoRMSnRXeHD+Pj3TBYZCipyke4M4B6vQSV0gqIVZWoV5XCbK+By1sHb1ACm7saRgrL28pBsKfwPAHe7BKyTQAfoqeQ/UI3z4OePseJ3HsZgzuBnkL4Sn0xZJpC6CwC5uZpJXdPsDeSyL0vkJ7y8PYq6BzVMcgT6DU2IQvfU85eHi2WY8V4hmJWQU+g13nqIVQWgEL3VJBHoXuRtvgtyJOjp1w9he5rDUXzLj4K+Q+BnmDPidtgLCzeY7n9BaCn0D05+gIR9eQ/h7zay8gVX8R10TzoLwuPg8/L84Dnj9SdKkzDyfwUnMhLwfHcfTiesw/Hbu7FketJOHQ1kY1t3XdyF7anxSH5cAL+8NWv8duVH+Ov1vwGq7Z8gfjUjdhzYDMSMzcj6dCWGNAJ5omHNmPPoc3YfTAOezI3MyUe5N7LNgcH4pCwfyPi09cx0eQ8Aj3Nm79USI1w6Az9IabzeYdxIf8wLhZwYXuCPUE+68YBnLmZGQX+YQb8i3nHcCn/a06sep+a7hxEVk4mTmfvR9bNDJy7mY4r2Rk4cWob4uN/g8PHN+PUN8k4dXUfTkSdPUE+9cRWbE/9Equ3fYo123+DDTs+w4btn2F13Kf4cu3HWLXuE6yL+x0271yBbYmrsStlHVKP7EDqke3Yf3zn+6DPrZMjT6JgKpCpUKTQokSpY/3S85XUT12NIi31TNfHRL3UKddO/dNLyZ1HVUbHtajrGp3r1tLZbh0q1DpUanQQavUQ6gyo0hsY1EUmK6r0RoijYhXgBj1qLEaI7VaI7S6I7R7U2T0Q2wjuJHLyHgZ4icOPhapfAHkCKg95uS8CmbeBSe7lHDeBWO1tgsrbMA/3BaBX+5qgCbS8BW8COQN41LXTNQ93tb8ZGt+8VN4mKN0c7KXuebjTd4nJT9+LNiEhDuSuALvmvm+YvUavyzxR0Xu9QUg8ftS7/ahz+Zi7p+N2NVYXxCSbm/ut7B5InD5I3D5IPJxkbh9IcrcfSk8ACncQctpYMOB7ILfboLSZoLXpYLDr4fDb4Ik44QhYYfUZYfUaYHSo0dwdxuTDEUw8GMLUY+6YHau+j+bofw707dONaJ1qYDn5hskQIh8Afe90K/xNRlTWZLMcvcZYh0CLC51Uef9fCHqqvr810wJbs465+n8p0OsDtTHg60O1v8jR/xzoqWGOJlANCt0rA3Wo8tSgyF2LAncdgzoP9w+uDPRcbn4h1Any74Ked/YFfhmK/HIUeiUocUtRaZOje3IQ//7/+b/xp7/5C+Ye3UdXfy9cwSAcXg9cXhc8PjdCjR60dYUwNHoLc3dH8d2Lu/jhx2f48YdnePXiHu7fHcHU2G2MDLRhoLcZvVQ8N9jGQu8zEz24M92POzP9mJnuxex0HxOF8Hnxz2idmriN8bFujI50YmyYy9GPDVN+vh0To+2YHG/H7GQnOprsaInYMDF+C96AGcWVOfA0OlmXPIGsEmK1ALWKYphsNXD7JfCFZbB7RDBYy7nw+zugt3lFzMFT4Z45GqrnYU8rAZ42AEw2QSxHT6Dn3HwxpOpCqI2UuydVQGOqgNFWxUBPjp4XAf9DoCd3T+CnED4V6Glc1azynorxKEdPR+Uq5DnQeyXMydNZ9l8EemMxy8vXmuaBT+F7sbEoFrqnEH4NHffT5bNn9N8kEew50f28oyfQ12iKUVp3AxS6/6WgP1NygDs3X0ANcvbhZG4KTubsw4kcri3u0etJOHItiYE+/cwe7EjfhJRjSfj96k/xm5Uf47Ovfo3V25YhYf9mJB3eyiC/5+BmxJS5Cczh79/A8td7MjaClLg/Don7N7Hr3RkbkbB/A+LT1jIdu5iCfce248z1g7hcdBzn8g/ibG4m0/l8OnJHufsjLD9PoOcd/dlscvSHcCGPQE/O/1Asd095fHrvWRp3e4POzqfh1LVUZF1LwaVv9uLrQxuwe/tvcOzYJpy+tAenriTjJM2nv5TMnHzS4Y3YkPB7bEz4PbYmfYHtyZ9jZ8pyJO1fg/Qjm5B5bCsOHY/H4ZPxOHRiBw6f2I6DJ7bg0InNyDz+gar7QqkaRTINU7Fci1KFHuUqA8pUehRrCOhalGopzK5FmUaNUrUKJSolW8s11HJVjTK1iqlCpUSlUolKhRwVcjnKpVJUSCSorBNDWFfDVFVfgyqxCOXVApQLKlBeWYrC0gJkF+ehsKoc5fJ61JiNqLe7IHF4UR+V2O4GicAvcVDY2Q8pwXGBmCMmFx9TGHJvBApfA+Tk0n0E50YQyNW+Zqh9DTHF3Lw3Ak2gCdpgCzSBZhDE1f4mJvosJ/6e1mZoAy3Q+udF0Fd5GqFy08Yiwr4DAVzpb4Qq0BST0t8ABW1EPGHQhkDuDbP72GZg4caAbVhoAxOElKUjqOiPCg65zVA9D3cCvJOgHoDcF4Tcz0lB194AlN4gVN4gFJ4gFN4gu1d4fJA5HJDbLFBZDdDZDbD5rHCHHXAFbczJk5s3OqmPuBNj94YY6FnjHKq2fzIcK8ZbCPppcvQPydG3on26Ca3UFW8qjIbpMCKTUUc/HkTjeAQtVJA32YL23gDE8mIIRfmQa6rhCBi5RjnDregejhbljbWhZ6IDfTMdP+voB+504PZMC3w0trZBHXXz5OqjbXEb3x5hS47eRLn5mKgCn5cENKpWHxSDQE/SkYIE+nlpgxS+rwEV2PEFeBS6/xDoKXT/LuirPbUodolQ6BajwCN5B/ZctTxVzBd4pSikqnu/DHnk1FnRnTxWeEfV9vkBKQqCMhQGSFIUBWWoCKlZyL7QIkKRUYQqswRGvxWh5gZ4/B443DY4vXb4Qx40NgXR09OCiclBPHg0iecv5vDmzSOmly/u4cGDCQwPdaH3VhN6bjWiv6cZ4yNdmJrswcx0H+7dGWK6OzvIIM/BfoDBnYBOz+/ODuDO7ADuzg3Oa3YAc9N9mJnqwdT4bUyOEvAJ9G1cMd5IG6bG2tHX5UfIr2eRg8ZmNyqqC+AO26FxaCCQVECiqUatrBhmWy28ASn8BHpvFPSW0hi4KZxvdgph84hgsleyaytz/pUwUfjeQQ6dCvDKOJfvEMDsrIKRqu6psYy2iIO+oRRSNUG/DHJtMVSGUqiNlM+nAr4q5t7puJ2RqvFdovdAr3fWMMjrHBzsqRhP7eRAzx+voxB8hSwbzkYtVI4a1OlpuAzn6OdD9wUsPy9U5zOHz1XeF6BGT8qHSJcHkY5WDuo83BeuYgMV5XEV+PxaZ6QBOKQSiPXU/76YqVKWCxpsQ8V4ubVUdX8W3whO4oqA3Pzbjp5y86SskgPIKs7A2aJ0nClMx+n8NJxg/e+p930yjlzdg0OX92D/mT3YuncdNu1Zi89WfYJPly/BZ6s/weptyxGfRuH3Tdi1Pw67MjioU2Ear/iM9UjI2Ijd6XFMe9I3gbSbPpe+EbvS12Nn2jrEp65FZtYeJB/ajNNXD+BK0XFcKKBWuLyjP8Q5+nwK3XOi6vtzOYdxhnL42QT6efjHCvXyqWr/EM5kH0DWTeqKR8V3qThzLQWXLyXhaNpq7Nq0FMcObcCZi3uQdTkJxy8lIuP0tphSj2/C/lPbkJm1HUfObcex8ztw7OwOHDmzDUdPbcORE1tx+OgmZB7cgIyMr5CWsQopqcuRmPSH9x19qVSGUqkUZSSJFBVSGYQKJYRyOYQyKYTSOgjrayCoFaBaXIk6aTWq6yohqq+AmM7WiitQW1eJGnEFxLWlkNWXQ15fCmVdKVTiEqhrS6CpKYC6JgfamjwYagugr8qHtiIXBkE+dIJcqIW5kJTfQFV5NoT1QtSYjJA6nJBSWJlC9OzYGR0tczGwEcikLj8HM08QchJzqCHIKdfupbD6vFS+BpDU/sa3pPE3ghcPfbrXBsjRz+u9z7HXmtl7dKFm6EOt0AfbYloIfW2gFdpgK9QBej9tHnjRBoI2Hwu+J0UYfA1Q0AZggXiXL/dQbQD3b5S5guBFmx3+N2FO3uljv4nKH8FCKX1hxBQIQ+UPMSm9tDFwQ8pgb4XaZobJbYXTb4PTb2ZyBK2svajZZ0b/ZC+Xp39MkCdnP8Qq7il0T8V4tBL86Vz96CMaZduOtqlGtMw0oHmaA33DZBjhsRDCoyE0jjegaaIJbePN6BpqhNpYg6qafIjExTDaFKwg79ZwK3r4HP041++eTbFjVfdUef+2+mbbWOOcxgFvDPLmJg3MC/rfz8+oV4CuF86mN0akiCksgSFcx0LsFGYnaQNcbp2/51eNvxYavwhaHzXG4avtF/bDJ/DTUBsuj0/voSN2Cn8dxN46VLhqUeKqQ6G7HoUeCXPf5MALPPXIp0I9bz0K/QRuOfKCCuSFFMgPKpDvl6Mgqny/BIVBCUoJ7gEZKrwSCDwSGNrsEOpEEOlE0NiVsHr0cPlM8PosaGzwoaujEYP9XZibHsHzJ3fx/avH+OHNI3z/+gGePJ7EzFQfy5sPkXPva2F5dwq3Uw6eYE1wJ3DfmxvEowdjeHh/lD2bm+Xc+92ZAebu56b6cH9uCPcI9jP0/gHcv/O+7s31Y266B9MT3dFivA4O+EOt6OsJwemQYWi4Gd29EYjqyuDwWWB0GyGor4BUU4t6eVkM9N6QBA5/LXPkVFDHiups5ayinkLzVgJ91MlbPJRfF8DiFDL40wZAbymDyVYBk50a8HCgJ9hrTeUwO6uht1RCoSuKhfHJ5VN4n47g6el9dgF37t5NkBfC4Kxi5+w1dhE0NLAmKq2DhuBwgFdFm+ZQZztqmEOi1rhtAz7Yw1qIVCWo01VApKb+81R8lw8q2BOocplY8Z4mHyJtHnPqtPLXBPZaPXXN48QX5XGV+Fz1PavAj4bz6Zoq9On91A9fRGf0NQUol2az4TbUcjen5hJuVJ3Dt4KT+EbwNa4IuU54lwVHcbH8MC6UHcJF6nXP+tzvx7mi/ThbmIEz+Rk4lZOKk9lpOH4jBUe/TcSRy4nIPLMb2/auwcb4L/GHLz/Fb5cvxaotyxCXsAY7UjYiPjUOO9MI9POA50HPVnqevgE709YjPnUdW+ma04boa+uw7+g27MmMQ9a1A/imkPLsNJ72EM5nH8TF3MO4lHcEFwnybJgNd8zu7M1DIJ0j0GcfxoWcwzhPDXdi0KfZ9lRpvw+nru/D2ev7cP56Ci5eS8GVS0k4nrkW+3b/ASe+3owz53fj1LkEfH0uHofObMPhM9twKGsruz6YtRUHTm1GxtcbkXp4Dfbt/xJ701Yied8yJCX+FZJ3foE9W/6A7Rt+jc1fLcWGlR9h/Yp//T7oJXUVkEYlr6uAWloFnbwGeoUIBnkVDPJKGKXlDNa62nzYFWUwSwpgkxfBq6uEVVIAh7wYNkkh7LI8hIylaDCVo8lYihZjGVoMpWgxFKPFUIRmQyGaadUVoc1QhlZ9GYKqIgQ0pfBS+0jxTdRLilBvlEHhsEHO3Dvl3f2oc3tR7/YyuCu8IQYsDmJReJEbpmI6bwRq5rw5aC6E/EJ4M9dOzj0qHvj6YDN0wWZoF+jtzzXOAz7cCn24FYZIGwyhdiZjuCMGfII/ex7pgC7UxoBP0OdEwOc2E/Qd6XvzmxFloBHvisCvjKUa3v630WaBfhPa8NAGiGBP9+pAw89KFYxAHQgzqfwBKD0+yF0uKOx2qGxm6O0m2H0EewscpIAVtoAVRrcBHYPtmHo0hqlHIxzQo8frOGfPHbXjQD8Iaovbd7cTFLpnoJ+JoGk6whrnNEyEERnjQN882Yy2sSb0TrbC5lOjtr4YVTUFUOhqEG7zoHuwGT2jbbhNVfcTvxD0d9rQOdEAR6sBZnLyHwJ9mIP8u6BfCH3DfyPQk9PnivVqoQnUQe6XoNotRpmzDsVuCYo8UhR5pSynzoXvyc1LUEgheB7yIQUKAwoUBRQo8StQ6leg0i9HNcklQZVZhCqtEFWKctblUG2QwO7WI9zgRkdHGIMDHZidGsTThzN49d19/PjmKdOLZ/fw4C4V0vWxnPrwYDsG++l4WzfmZjgHzrt2AjodnyO4379LveiH8fjh+NvP7gyzDQCBnfRLQP/g7iBIBPy7s32YnbrNQD880ISB3jCsZjG6un3oG2yGXCWCyaaBN+KBWFkDvVWFenkFDBYRPH4pXAEx7L4aBnqWo6fq+SjoKTdPoXvK1VNonuXqXcIY6An4ejMPenL5VewcPa0mexUs5NLtQmgs5VCby6AwFENFOXxTKdRmKvyjyv5KBndqskOgp5Ua6RDgVfZqKG1VUBPsnTXsXmETQG6rZGfYF4K+SpWP1gEf2gaCDPT1ehpyU4JqVmXPQZ6O4XHKhVCdy+BOgCaI82Dn7xcCnr+uN/0c6GnDwW0cRNp8VGsK2LAbOl53U3DhA6A/hiuCY/hGcAyXK47gYtkhXCLgE+iL3gZ9Vh7BPh3Hb9DkuiQc/SYJh84nYWfqemxKWI1la36Lz1Z+go27vsL2vXHYvo8DPcGeQE8593fFNgDpHNAJ9Au1M41TJ2f9AAAgAElEQVTbBMSnrUfyoS1IPrwFp67ux5XCY7icfwQXqNAuOxMXKRyfdwiX8udD9xSip7A9r3PZB0HiNwYE/HNUgJedhtM39iLr+j5cuJGKS9fTcOlqCi5c2I2sU9tw6uRWnM6Kx6kz8Th5ZidOZO3A8RPbcPTrLTh4aCPSMr5CcvJy7Ez4Pbbt+A3iNi3F2jX/ChvW/AobvvpXWP/l/4iNK3+FuBUfYcPyXzGt+/xfYf2yD4DebxDCbxCA1oBeiIhRhCZzLZosNWi0k0RotFUjbCyHV5EHnyoffnUBQroStNqqENaVIKgpQlBdyNZWSyXabAI06osQUeehRV+IFm0RGpV5aFYXoFFdgCZNIZyiK3DVfguv5BrCmjw0Gopgld6AvO4mpOoqli9WOt2QkXt3+yH1+hm8CGoEME2w8S3RMx6UBNB3XTiBWxdqeUv6UAt4Edzp2hCF97vvpfuF8Kd7AryxoR2mxg6YIp1viYBPMkQ6oA+3M9AT7OfVyr4L/U36rm9991Az1AukCjaBpF4QZXjr3xhoZL8JuXUK2RPs6Zp+I22o6YNSh+j3i3AKhKDyUe7eC5XLBbXdCq2d8vJWOIM2JkfQBovPApPHjMbuRozfH8XEAwrZc2AnV8/Oz5OTpy555PSfDGLicT8G73Wja4aK8ZrQOtuA5tkGDvYTdJ4+jKZJGnBDjr4RtyaaEWi1opbGf9YVQq6thj1gQOdAEwN9D52j/wWg759rR9+ddvTMtMDbZf1Z0OtDMvBaCHd9SAJeHOjr/8UdPRfS53L++mAdVCEpaj11KHfWsRx6sVeOEr8SxX4FirxyFHlkKHJJUeyRodSn5MDuU6LCp4TQq4TQrUCVQwaxRYJafQ3E6moodGIYzQq4nXo0hp3oagthbPgWHt6bxKsXD/Djmyd48/IhXj6/h8cPpnBvbhQzkwOYHO3B+MgtTI7fZrC/M0uOfRiPHozj+dMZ0FE5gjlBngBPRXgk/hmt9B56RpuAxw/G8OjeCB7cGWaQ/y8BPQ98gj25ewrjjw42MUcfjpgwMNgCs1UJrV6GpvYGSFV1aO0KQ6qshNYohMtbz4rtCOS8m1/o6GkDQKAnwBP86X10za8U1mcbAHruEjIHTw1zyMlb3HRuno7T0SZBCI21AkpTKVTU6c5UCoWphK1Kcyk0tgqobRVQmEvZqrZXQm6lxjTlkBjL2Jx3GTWqMZWzjnixivsFjr5anQ9/mxm3x5ohlBdCYhCwYToEet7JE+QrFNkM9vSsWpMXzbu/nZOnI3W8+Or7D630Hs7Jc5Cv1uSy/vs0TY8m29E421zRZdY0521HfwxXhMfwreAYrlQeZZD/MOjTmfs9cTMVR68l4/CV3czRE+gT0jcgbucqLF/7Owb69fGrsC15I+JTyM1vxq70TUjIiGNhegrVf0jk6nlnvzONc/gx0Keuw+4Dcdh9YCNOXE7FlSLqU08594MM1hfyDuJCPuXeDzPYX6CQfk4mzmbzOoCz2Rkxnc/Zj3PZXNHduRupOHM1GVlXEnHmUiLOXtiDM2d24fSp7Th5YgtOHt+CY0ficPjgehxIX4P0vauQmrACu7d8hm3rPsam1Ytiilu9GBtJXy7CplWLsPnLRdi8ktYliFu5BHErFjNtWPYR1i/76H1HH7FWIWKpQoOlGg3mKjSYhWgyV6HRLESDTYiwuRIRiwANlkp41YVwK/MR0JfDpy2HQ1YAuywffk0pGk1VsNTmwCUpRLNZhIC6FC5JLizVV+Gsy4UkNwtGwVXYanMQ0pRDnHMCttobiNAONer4/cocaGquQy4rg9KihdrtgsLlg8Ljh8JHMIqG3xc41XmYzbtwHoK0EkhpJTCT++YdOAGaOXFy5OFWGCNtMBG0o6LXF4reS5/lgc//HYK8uakTlsZumBu6GOxp5WVq7IKxoTMmHvz6MP09bvPA/01+I6EJt2CheOhrgvPpBPo3zYsDPUU4CPB8xIM2PzzodeFmLJQ61ARNiOoRwtAEyP0HofH7ofV4oXE5oLGbYXSZ4Aw64Y644Ai7YPFR+N4MT6MXo3eGWVHe5MOh2Ll5HvTk5pmjfzyIcZpVTx3y5trYbPq22Ua0zjWiaSbChtrQYJumyQiaJhrQPNGA9vEIGns8qFWUQFRXCJlaAL1dhtaeMOfox9pwe7yVwb5nsg1UwEftb2MtcKNH7Kg7HhXkkcJ9blZ5b2xUwdigZGF6zsHLWbU95edJPNhp1QUJ7LzeD9tTAR0fvqd1PnRfA62fd+pceH5hjp4dq4uG7t8CfagO6pAEYm89yl11KHVLUeZTo9yvRoVPhXKPAkXWOhRZxBB4lBAHdajzaVFtl6NcJ0KZQoBKpRA16hrI1bUwW5Rwe0xobvZiZLgbT5/M4vXLh/jTD8/wpx+f44c3j/H8+V3cuz+OudkRzE4PYmaSQuWDuH9nFPfvjuHhPQI5heA5PX44wSD/5tV9vPxujgGcd/ME9e+ezcTATs1wCPILYf/k4QQe3RuNgZ5gz4A/R+H7/pgI6CT+GYX1+Wt6fmf6NmbGO9EUMcPtUmJ0tANurwFyZS36Bm5Dq1di9u4YTFYZ1DoBTLZqaMhdm4qhMZe8BXsqtKOQvjPAHb/j3T1z9e4qFgmgTQC9jyBPOX2TiyrmBcyhUytcuibHTqvKQk1vSpik+iLUawtQR6DV5kNiKGKq0+ZDSjlvCqtrKFdO4fBC1Gi5sHjsPhqu58P2tIo0hdA4ahHpdqFSmg9y9DSfnmbF86CnlWBPK4XvF+bff87J88DnV97d0/sp3F+lzmEiyNPGgbr0CZW5oAhDc78HJZIbuCE8j+vCs7hadRrfUn5ecBSXK4/gSsURXC4/zHSp7BAulGTifPEBFrbPyk/DqdxUnLiZgmM0h/5qMo58s4eB/uC5ROzZvwmbdq3GinWf4XcrlmLNthXM0e/YR6DfhJ3pm7CL5dw5mNPGgME+fQNY0d0H4E+wj09dENKn6vu0tfj6UgouFRzBhfxMnM89gHM5+9l6IS8Tl0i5B3ApZ/+8cvfj/M10nLmRgqzre3H6ajJOXEnEqct7cOLCLpw4Q259J7KyduLUie04fmgjDqWuRlriF0hJ+AOS4z/D7s2fIn79Umz7ahG2frkY279cim0rl2DrisVMdL1t5WJsXrEUW1YuxdaVH2PL8iUxbV6xBHHLF2PjskXY8MVHMfGkj3XGM8mK4NYJ4FCVwyorhk8nRNAogkNWDLu8iIXlzeI8uJSlsNTnw6Muh1lcAJesHDpBNux1xbDVFqHRIIa1Oh/GiuvwSorRZhajwSCEXvAtDFU3UF90CaKc05CXXoJLXgx5yXnoKy+jUVOCZm0JOs2VaNKXwFR7E8r6UiiMKqhdDqg9fqh8Iaj9YS6fHnWvvKsneOkjLdBHOAgTNPnQO7uOOnEezEZy31E4m2mNytLUCWtz17xaumFt6YaluYuJufbGDgZ/+lv832OQb+qCtelWDPYE/ZjoefO85sFPbp/bPNDf4r8rrZrI26Bn0I+0QPtORGL+M80xoNPGRxXgcvP8Jmj+N6LfiZO2oRnacCO0wQi0wTC0wRB0wSB0Ph+0bhe0Diu0DgOsfhvcDW44wy4Y3WYGelvAjr4JytOPgUDPu/l3QT/9ZBCTj/ox8uA2emk2/Vwz2uea0DrXgMbpEDtmx4E+jKaJCBtf20Zn6odDUJtFqJUWoUZaDJm+Gg0dXtweaWVn6An0tyfa8I+BnrXDvdeJoftdaB0NsYI8Q1gJQ2RhqP6/DvQEexJ1tuNhzzYA/yzQi6EOSyAJSCDySFHlUqLSoUSVQwmJWwtzswfNw50YvD+B/rlhmAM2Nv1NKBWgRl7F2s6a7ToEw260tofRP9CJ2blRvHj5EH/912/wl7/5AW/ePMHDR1OYmOzD6Nhtts7MDuHu3TE8eTQJAjk5dh7s9Izc+7Mn5Myn2Xu+e0YbhnsM9E8fc+F6cuw86Gl9/oxz/O+C/vGDcTy6+7ar/8dAzwOfQT8K/jszfbg704N707cx2BOG0ybD8FArOjvD8HituHtvBharHjOzo3B5DJAqyqDSlUGiykW9KhsqYxFz7byzJ6dOICdXz8Odd/dGp4CdsadVT0fuaHUIoLNR452KGNzVFLK3lENJg2KokE1XwCSm6XaqHIhIFEJX50Yn3uWx4TZ0TwDl4MldzwM1j42OpfGxlA/nYU+gr1IUwOCR/bNA/y70CeTvaj48T98hF0JVNlN1NA1AoGduXpWHanUhRu53QaDKxzXhWQZ61hlP8DUuEeArj+KbqAj2F0sPMsjP5+fTWH7+50C/OyMO25PWYUvCOny24mN8tXV5LHRPeXrSrrQN2E1gT9/Aquupyp6/f9fh8+6eogC0QaBw/i4q3Nu/AYfPJeFy/mFcyT+EywzsmbiYc4DpSu4BfJuzH5evp+HC1RSc/3YfLlzdh7NXknDqwi6cPr8LZ87vwmmC+8ltzKkf2r8W+1NXIT1xOdJ2/gEpW3+HpA2fIGHtYiSsW4xd6xZj55rFiF+9GPGrSEuwY9VS7PhyCbavXBzTtpWLsHXF0pgI9Juj4iC/GBu++CdAL628AaOkBGZZGVTCbLjVVWi0yuBWCqESZMNUXwyF4CZMklJoRPkIW2QwiApgqyuBVVSEsKYW9ppiBBRVCKtECKmFMAlvIqwVosFQDa+8GJbaXFjqi6AouwJ7fR5Mwqvw1ufBXHkZDtG3CCny0WWpRIdZAJesCKraIsh1Uqhcdmh9AWgDYWgDEeiD5MzJpROgGkGFcIaG1qjaOIe+AJ48jPmV3DoD80KgR69tLd2wt96KydZ6CyR7220mgj4Pfj4aQCttBOi5rfl2DPYE/Ziab8HKq4UDvrmpm30P+i60gVgIfAb9SBt0pIboGr2n1z4kQ4T7DWIQD1GYn0tv8JCf/52iv1djCwwNtElqgj7UAH0oAn0oDJ0/AK3HDZ3LBrVVB4PLBEfICVvAAY1ND7PXBnvQidae1liefuox1wnvXdDPsPA9jbDtQR8dd5trRedcMwf6qSAik3SGnhw9he/DrJlO62SEjZk1uaWs+r5EeB1V9UXwNdrQOdCIWyMtzNHPg54G2nD60Fn6wXud6JpqYvPpjRFy9Kp/xNFLY65+3s2Tq/+wo+chr/JyR+TI1f9ToDeGROBUA2OIwvbR43qhOugjUij9UkicUqj8RgT7WjHz/B5++tuf8Hf/67/Dn//mj7j/cA4ulxVKRR0LVdudBjQ1B9Db14HJySE8fDiD568f4fUfv8Of//I9vv/+OR4/nMXs5DBGh29jaKQbk1P9uH9/Ao8fzeDZ41k8fzrHgE5gJ8jTcTkSwZ2D+h0Q4Ome1pff3WGgJ5AT5Mm986AnV0+iZ/wGgG0SHs5DfmH4/h8D/Z2ZXszxmu5hOfqZyVuYnbqFu1O3MD3WDrulHpGwFf0DbYhEvHj58hncLhvu35+G12+GqC6fgZ4q4uuUN6Ogr4i5eup2R81xCOLsbD0do3NUsmu1pRQklaUUSnMJu6ZVyZ6VMbCrLGVcGN5WAaWF+tWXQKKnkDoHfHLzNQRIDQd6Hvh0X60i130TAnU2hOocCNlK19mo0rwL+qjb1xZCIMuDylYLgaxg3tErf5mjJ3fObyz44rx3V3q9SpPDxK6jmxHaAHDgv8m+LxUGkqO/PdmACmUurgvP4UbVWVaMd6XyGCvAu1x+BN+UH8GV8iO4XHoIF0sycaHoAM4WZIBz89QSNoXl5jlHn/SWo0/M3IKk/dtx/NxB/G7lJ6wYj3L0O1LiuGK8VKqq34jEjDimpAObGOwJ9AlpXOX9QtizCn0K5WdQRGA9K/YjN0+w339qJ67kZuKbvEwQ2C9nZ+DijTRcuJ6Ki9f24cI3ycg6vwsnz+zAyawdOJG1HcdPbsWJo5twNHMdDqauwsG9K7A/4a+wd8uvsWvjUuxcvwQ71yzCrq8WIXHtEiSvXYqktUuwZ+0S7F6zGLvXLkXC2qXYuXop4lcvwY7VS7B91WJs+3IRtn+5iK1bV37EufsV5PSXYPOKxdjEa/lixH2xGBs/X4S4L+b1nqO3SMqhrcqHXVbJVqu0HI1WBZOhpggOhQBmSRnscgGs0gp4NDVwSCrhVYngVgjhU1cjqKuBT1WFiF6MTqcCQY0QQbUAjYZq+FVliOgq0aSrQEhZjE5LNdoMleg0CtBtqkCHsQTdlnLcsgnQbatGo74SJnEeVKpqqB1GaPw+aIIhaIMEI8qjU66dE10bIxR2b+VC7lG3TkAneBKISbyDJ8dOQH8X6gR4Z3sPk4PAvuCef85tAm7D1nIbBGpTI0G6C5YW2hDchqOtF46WXthbehj0CfxM9Hr0v/mhlb4TD3z63pRCiKURohEE9m/4mZQC9xqlHejfS5+lVATVIhDAud/H1NgOcyOlJbj30WpubIW5qQ2mRno/vZc2Tg0wBEIwen0weNxQWUysW57coIbcqIXOZYc14IU95EekqwnTj6c42LPxtTTClmbU00AbbmQtv0486cfg/VvomevArdk21iGPCvMap8Kg2fRsoh1NtZuKoHkqwubT2xq0EKvKUFJ5jet7T8fsesO4NRQtyqPueJP8XPoODMzQgBta2zE014FB0p0ONujm9nQz3O0m5urpqB21xTWSuw8poA9RyJ7XfL6ez9tzaz30BOKo+DA9B3aqsufC+PxzPYP3fKU9Af3nxIf1jcE6GAIS2CJaPHgxi//p7/8Wf/9//D3+8m//GnN3JtHcEobLZYHDYYLNZkAk7ENPbzump4fx7Pl9vH79BD/+8QXTq1eP8d13D/Dg/hRmJocwMzGEe3PjePxwBo8fkjOf5gD/ZI7l5l99dw8vnt/B08dTeHBvlImcPUGdetKTKFRPACegv3rBgZ7uCea8c6fXXtBGgDYFFCG4P4anFBWg/P2jSRa2f/gBR8+O4EWP2lHVPml2uh+z7Nx9D2YJ8tM9mJmieoGoJrsxO9ONYECHvt4wO7fvdunx5vUzRCJ+TE2Nwh+0QywphkpXwbrWSVR5rDJeb4s2zbGWQmMpgdpaxsHcQvPkS6A0F0NuKoLCXDwvUzEU9JqlBHILNbMpY6NlabysMip6xo+gldLxNIK9oQg0jrZWlxtTjTYHNZpsVGuyIdTkfFAibS5q9aQ81OqpQp4ThferFHmQGgUsR09V9zXqUlQpqeKeC9nPF+NxRXkCVXYs9E7ufGEUgYc+D3T2mjYH1boPq0p7AwLVNVQqrqNScQMVsmtQO4XIFp7FDUEWblafwbfUFa/ya1wqP4JLZUdwuewILpYQ5A/hQvFBnCs8gDMFGTiVl4aT2Slcxf3NfTh5fS+OX03CsW/34MilBDZ+lRreJGXuQE7pVfx+1SdYufEP2J60Hjv3bURCShz2UEOd9DgkZXBK3r8JiRl0lC6OiXf2FMZn8GehfS7cH5+6Hjv2rcHOlNXYvX8NDmXF4/y1fbh4lbQXF79NxvlLexjcqWDu1OntOHo0DgcPrEFm+iqkJi9DcvzvkLLlt9i78RMkr/8Y+zZ8gr3rPmZAT16/FHs3LEXy+iVIWrsYiV99hKQ1i5G8lu6XInHNEuz5ahESVvNajF2rlzIx8FMof+UibFv+K+xY/hHiVy7CzpWLEf/lYsSvWMSebVvBhfE3f/ERtixbxOmLRTznEQvdhwx1sNSXwK0Swquphl1WjoC+Fk1WOfzaGtDrAV0tW1vsSoSN9YgYJGi1q9BslaPBLEGTRYpmqxRtNhk6bDK007WlHs3GGrRYatBirEKroZIBvtchRp+zFn2OWvQ7ROh3CNHvEKDXJkCPvRodVhHsdflQSsugsWqgC3ihDYUYhPhiOQIZLw7yBC4uJM+H2BeulsYOWJs6Y4AnmPMA51dXRy9IdE9Qf/c9POjt7b2wtfbEwvHWFnL8vXC198PZ1gdHKwd7Aj5TK7dx4D4/HzHg7wn+BHtKHbB/QxTodP+u+DTD+2s7zARv9lkO9vMboDZYGtthaaI0BQd8bm2FpYkDvqmhBcZIMwO+KRSBKRCEweeD0mZlw260TjOkJh0MPi+soSBs4QB8LSEMz41g/AHNpKchNtQ8h5texwOeXyeeDIAG3PTd6WKw75zhRtY2EdwJ9NMRNExTNT6ds4+AwvfBbifE6nJUVGejXlYGs1OJ1ltBdBPoR1pxa0Er3L5pgjwH+sEPgJ4K8gK37DHQvw17An5U0Vw9n7OfX6kwjwO9IVyPheKf0/pfA3pDQAyDT4LGWy788OenmL03jqbWCJxuG+x2IzvXPjTci9GxAczOTeDR47v4/ofv8NOfXuHN98/w9Nk93Hswjbk743h4bwpPH87i2eM77Jjcy+cP8PrFI7x+8RDfPaVncwz0Tx5Ox0BPLp3C9BS+J2dPLvzF8zkG+R/ePIg5eIL6i+fk6jnw844+5uDpc1SsFwX9kwfjDPJP6e8+GGfwfzdP/88B/ezMbdy714euTg+GB5swNdENn9eIl68eo6W1gf1eTpcRUlkl5KpSqA3lkGupuLMQGjPXs15rLYHGVsqB3lrKoC4zFUFqKGC98An2TGZuZeBfAHqaMf+uCPwkHvoE/DqqdtflMRH0xfp8iHV5qKFjb3RcLTpwhu9HT2utgYrc8lFvoqEzVDFPjWzoswUM6mJtKQSyfNRqyphoNjzl4/lCvHL5TfCqVN78RaDnoS/S5UKkf18Ef6HmOiqVV1Eh51Qpv4ZK2XVcKT6Gm8Is3BCewjXK0QuOg1w9OfrLpe+AvoBAvx9nCvezo3VZedFjaHQU7cY+nLiWhGNX9uDwhUTWCGdH6kZczjmDL776DVZu+D22J25Awr447E7ZhOTUzUhO34ykjE1RbWbn5RNSN2J32iYkpMYhIZXcPafdGRuwez+F+Ddi78HNSD+8GQePb8XXWfHIOp+A8xcScP7cLpw9E49zp3fg9IktOJK5Bpn7ViJzzxdIi/+MufW9mz5G8oal2LNuEYN40ppF2LtuCdI2for0jZ8ibcMnSF3/MVII/uuWIHnNYuxZ9SskruZgT8BP+mox9qz+CHtWcdq9ajESVi1l2r1qKXZ9uYQD+rJfIZ5EsF/+EXatWISdMdAvwpbli7B5GYF+XjzpY6BvdcgZpGnt8mrQ5lSg06NGh0vNYE9gb7LI0GpXosWmAMG+3aFCh0ONdrsSbTY5mi1StDvkaLdJ0WquR5ulDu3WenTY6tFhr0OrqRodlmrm5vtd9Rj0SDDskWDIJcaQU4RBZzUG7EL02arRYxMjpCqDur4IOrMCxoAHhnAY+nAEhnAzc60LnSnnTglgb4Oez62z0PqC8DyBnIDu7uz7oHjY8+Dn38vfOzv6YW/rAwGecu8EfUd7HwM9g31rLwM+XXPiNg/8hoI2EAvFu/yFsKd/y3s1A9HNAL3vXXGbhHmIE9j534gAb22m+gPaONDf5USOngc9c/eNFBVpgbGhCQb6rYNBqD1u1JloLKkFMqsZpkAA1kgEtkgIjkY/usd6MPZgFBOPhjH5mBSttl/o6J8MgEA/+rAX/fe70Xu3k/W9b5luwLugJ+DT8zYqzuv3Q26oYm5eqqJpYfVo7vKje7CJ5eo7h5rRPdwSq8Dvm2pnbn5w9n1H3zfbirfO00eH3PDOntw9EztLL3+rQI+D/X970JtDElhCMlgCStgDOnjDDrR3tWBsYohB/c33BPU3+ONPr/H6zXM8/+4R7t6dwNh4P4ZHejA5OYj796fw7Nk9vKHz76+f4s3Lx+Ah/+ObZ/jj98/w+sUDBvqnj2ZAevXdA/zwmjsrT2F6cvG8Xr24GwU95+hZ/v3pNIM8D3oe8AR8qrR/9ngK3z2ZxvPHUwzsPOjJ0RPsSeT0+UI8Wn8p6HlnT+H8+3cH8Pz5OPp6Q2hrdWJ8tBM+jxGjY73o6GyCy22FwaSEVE69P4qgMVayNrXM1esL2YAaAr32HdAT2N8DvYkbgkODcOTk9qOOniCvslfGpHYIsFD02kLw81EA+lxsM0C95W2cWKc66lbHRL3uCyAxU2U8B/o6QwHE+kJUU6W7vgxCeRGqlcUQa8tRTaBX0fE6ruKehzytvwT0C8P3Nfo81Bg4EfCrtNlRUZrhGiqU36JCTrqKCtlVFIgu4FzuQdwQnOJALzyFbyu/xuWKox8GPTn6/AwG+rMF+zlHT0NebqYwMdBf5kBPZ9y37l2D5Mx4fP4W6DdhT8pm7E3diuT0LUjK4ICfzNZNSEzdgKQ0zvHvSduAxIz12HtgA/bT0bUT23DsNB1p24Uz53bjAgE+azvOndiMUwfX4kT6ahzeuxwH93yOjJ2fYe/mj5G0YTGS1y3CvvWLkbJxKVPaxo+RsmEJ9rKQ/BIG9vSNnyB9/cdIW/cxUtctxT4Svf7VIuz58l8jcdWvkLx6EZJXL0bS6kVI/PKjBVqMxJVLOX3JrbuXL8auZfNwJ9AT5El0vW3ZR9j2xUfYumxeW774QNV9p0uJWx41022fFr1+HfoCevT4dOh0qtFqlaPNpkA7NS6JqsOmRAcB36pAh13OwvVdLgU6rBJ02aTotkvRYRWjy16HLlstum1i9LokuGWrAYF+2CfDCMkrwYhbjBF3LUZcNRhy1GLQWY92YxXozL5WI4bJa4cpHIIh1ABjQwv4MPQ8sKJhaYIbuWJywtG8OZ9XJ5jyLp0Ht6erHx8SvwGg17zdA++9x9U5AA72nLMnN0/37o4BJoI7f82tfWxjwW8U3l156NP3o+/Ju3iCOb8J4NeFUQD+2fxn5iFOvw0fqqeVIG9roQ0CB3wO+m0M9AR7XgR8YyMV61EtRIRV4cudDsiddmj8HpgiYVgbIrA2hGGJ+NA61IWxx+MYeziE8YeDmKA2uI8HMPlkgIXvp58NgUT3Y4/7MfSgB713OtE124r2uWa00Hz6aMieHP1C0LcOhaB3SlCvKINMSc1IRAg02XFrqAW3hqn3fQu6yfazrPkAACAASURBVNmPcRX4POj7p9swQE10ZrgZ9VR9T6BvHwtz5+nfmmTHhfEJ+EwLKvKpKn9e0rdc/M85+nl3T8Nv5kP3v+TaGKyFKSiBOSBHW28Qj1/ewesfv8NPf/4ef/mbnxjknz57gJnZcUxMDmNsfBDj4/2YmRnB06d38fIlDZF5jDdvnuKnH1/g3/z4ksH+1XcPQeJBT0fpeEdPK93/8funscY4VFFPTp7Eg55C969f3o2F7AnyJHL25PAJ8Lyzf055/CjoCfa8CPQkAv+HHD3fDpcP3dM6N9M3n6OfoaY8/Uz37gzg6ZMxvH41g4GBCEIBPcZHOhAMWNiQnVs9rXA4zTAYlZDIBKgS5UBtoPB9MaSqfMg0eSxXT2F7jbUEKitN5uNErp2ATrAnSfT5TPw9vc6DnmDNw17jFELrqopJ566G3iNiouf0Oi/+fbQpUDoqmeQ2mvleAgnrSEfNaRa4eN7NGygFwDn6Ol05C90LZDQApxwidREDPTn6hZCnawGN5mXV8u8W/FEFPScCfaxQT5//FugF6huoUBLgrzLIlyu+YaAvl30bAz3NVb9afgI3qrK40H3FsWjo/jAulR6Ohe0pdH++KBME+CyWp8/A6dw0nM5JRVY2B3oK31Po/tC53Uj5ehu2JK/Clj2r8MXqT7Fi7W+wLWENElPikJQSh72pm7AvfTP2ZmzGvrQ4pKbHIS19I9IzNmL/gU04eGQLjhzfhuOndyDr7A5cuLATly7twqWLCbiQtR1ZX8fhxIHVOLr3cxzY+WtkbPkEGZs+RXrcx0jf+DEyNn6MA7TGfcI9i+OvP0HaxqWc1i9B2vqlSF+/FGlrFyN1zWKkfUXrEqZ9Xy3C3lUfIfnLX2Hv6o+QsnoxUlYvwd4vFyF55UfYG1XyysVIItCvWILE5Uui62IQ7BNWLsHOlRzcedCzddki7Fy2GPHLFmPbskXY+vlH2PRXHzhHf9urQS8B3qdFn1+H/oCegb7Xr8ctlxaddhU6HSq2EuDZvZ1WJdosUnQ5FLjtUeG2W4nbTjkGfVoMBTTo8yjQ75VjwKfASFCN8YgOg34FRpjkGPPLMeqXYsQnxahPgjEG/XqMemQYcEnhUpRCI6cJUiZYw0GYI40x0BPIeGjxwGeAjFbILyyi44vp3nXyBPF/Sr5bg1go761BuLs4EdydFK7v6AfB39M5yOTtHIpdc8/64ense2/DwG8yFoKfoE/g5iHPb074zQC/8sDnNwcEcV4cxN8O09MzeyvVJix8H20A3palkUL5XK6fy9tHoPUHoAv4YQiHYGyIwNzQAHNDGKawF4HbzRh+OIrxKOjHqTPeo35QTp7C9jHQPx3E+JMB1g63904Xuu60ovNuK9rmmhnoG6bmQ/fk6FsnIugYbYAtoEGdvAxyFQd6h1/PCvK6hmiaHQf67tEW3BprwTzoW9E/3RqdU891y6ORtdT33t1hZrPnKXTPKwZ5gv1/R9BTUZ45WA+zX4b2viB+/MsL/Pinl3j5+hkePJzD9MwYA/y9+zN49foZXr1+ipcvHuIVAX6B3rx+ij/98SX+/NMrBneCPLl6Av1PPzzH968e4cWzuyyETyvd01n6H2gozZuH/z9z7xlbVdane0rzVgKH40jOOVRBkaHIOeciGUwyYJzBOOGcE7Yxzukc55xzDjhig02GqrdnpkdXGl3dkaZn5uq2NJr58Iyetc86PjbU+9btbk13SY/W3vucs7Hqy289/7TEFDwCnqBnOH/0ZZdw9VwpmZ+XK12+BD2h/2KgVeToGb6XwB94rrh5CXrm6Sc7egl6ruOw53W5TgS8lAR9XW02EthiV5MHTVY8nsaHoqKqAJE8nCnUF/6Bj+D88BZ8g5RJdZxY5xdyF36hdxHIo2qj7QTkeWQtxRy8PuwJep5bz5WwF+F7bXh+MugJ98ki7EPiHyGYs+t1Us6aD4h9gIDYcdD7RDsI2CtT6PRBf0+A3yOc4f9x0PtGumrz9AroHwTeEf3zjr43JsCejl4CXVb1yzy9dPI6yIvxuHd0Lv5h8E0BeUe/q6AI+Qmg97OGrdtFHLPajiv2x3D9Ad38CVj9PdDb7tOCfrcC+ls7hZtn6P44W+wuMke/ATuP/4Q1OxZi9Za5mLtUhTmLjbF+yyJs3bEc23Yuxy87l2PHHg6XWY59+1bi2NGfcObkz7h0fhOsLm7GtStbYW21FVa/rsel06tx/uhSnDm4EMd3z8GRbTNwYIMZ9vxkiL2rDLBvtSEOrDbGwVUmOLTaBIdWmeDwKhMc4f1KFQ6uMMbBlcY4sJLwJ9gNsGeZIfYsN8KeZYp2LzYAtYewX6KAfscigt0AOxcZYBfhv8gQOxYooN++QIG+AP8C6eINsXmuoYA+wb95niE2zqcMhPRBv2GeETbNNxX6Wdt6t2rOV3L0ZUlhKE8KQ0VyOCpTIlCVFoWq1EhUpUaI5yXPglHyjBuBMJQmhohn5Unhuu9Up0WiNiMKdVR6BBozI9GUFYWmrEg0qyPQoolEa3YUWtQRaMoKQ2NGCBrSAtGUFojGNH/UpwagIdUfTal+aErxQ2OKP+qSA6CJckeItyMinoTgaVYaYtRqRKpZQKZAXh9aynWRrko+joV1zLfrSd+pE7IEeHJJ9QTpQ52fpZTWTFBySQ0SqeIaJBRWC8AT/AlF1UgqrkVyEVUjlFRUA0VVX91Q8N/Sjxjw7yP0Jewl5PU3Al8L/yvQL0JsrqKYHMW5S1cvHf1k0Mdk52OyotXsIlBqAxj6F3n7NCWMH56WKkAfmZWJSII+KwVxuWmo7K4VoXs6+r8F+saBStT2lqO8qwjFnXko7MpFXkc2NC2ZkKCno2eOPrshTYA+Pf8pfAJd4BPgDN9gV0Q9C0RuWToKqtRg6J6wL6zVoKhOI0L4FS15CuQngb6sLUcMz0kpiRPOXUJe5up1sP93BH1EqjsiU70QmeyD1JwYtD2vR1tnA9o6mtDR2YznvR0YHukXzv7jpzd4+24UH96O4N3rF8K5j73k4Js+IT7/9P4V3o4NCTcvQf/+zQvh3jkBb3ioS0zCU8bc9mH0ZQ/ejPUKMYQvXT2dvCzI4zVdvMzR09VPBr109AT98ECLzsEzZP9HoO9i+L69Sg/wcgY+5+ArLl5ZCX0ejFOK5z3VGH7RiMaGPDyJfozKcjXycpMRHumNohK1AH1omD/8A9zwwPU2PH3vIiTKUXsYjR0Cwu/BL+wO/MLvCbgHxjgiONZJiO6eIXzp7PVd/WTQy9C8gL5eGJ9hezr24KcPEBjLkD4n340rMPYhAmL4mRL65+9ZyMecvneEHR5HKLl5Onvm6SnPCObobeEefB/RKf7ILk+Gs/cdeAQ7gTl66ea/AL3/DdEepw95CXq5AdBfWbynOHi6eGs4+V/TQv7al6D3tYat+0Uct9qOS/ePwPrByX8R6E9pw/YS9IcubBRnse8+uRYb9izBln3LsWbzPKxeNwvbdi3Hjr0rsWv/Kuw/sgZHT/yMc2c2wOrSVtyy3oF7N3fg7rVtuHlpA66cWo1zhxbj5O65OLp1Og6uM8PBdaY49LMJDq1V4dAaFQ6vVeHIGhMc/okyxZGfzHCUWm2KwytVOLJChaMrVDi8QoVDq1QC9HuWG2DX0qnYtWyqAvtlhti71BD7dTLCnqXG2L3YCLsWGYp1zxLeG2LnQkXb50/FjvkG2nsDbF9ghM3zjYR73zTPUFzzftM8A2yYR8gbQuTutfcb6PLnm2LdQnP8NN8Ei2b8gLmW32GO5bcyRT9ejFeeEIqKxDBUJoWjOiUStWnRQnXp0ain0qLRkP4EjZkxQk1ZsWhWx6JZE6es4joWLZpYtKij0ZQZIdSijkSrJkqoLZsr7yPQqg5HS1aYosxQNGWEoCkjWFF6MBrSgtCQGoTSZ76I8nFEREQAnmWm41l2HmLUeYjRhqEJd8IrNpctcMWIzSuGBHw8oanVM22IXrp3GZKfDPLUsloBdQl/3lNp5XViFZ+X1SKptAYJJdVIKK5GfFElnlGENjcApTVILq0VSuJ3J73zjzYX8m+TsJdA5yo3KMpnzPuzHkDR07xyPGW1P+sEchXF5jAqUIwnGqYBlCI/3f8rvfbBuFwWHBYJxebQ6Y+H9Z+I0D8r9DWIzFAjgm13aakIJ+DVWUJRWel4oklHeWc9mvob0fC8Rjj7xt5KNPVViRn4LQPjFfh093T1FZ2FKG7PFY4+vzMHOa1Z4Nx7UYHfnKG02TWmIbs+AzmVaQiMcIO3vxMCQtwQEvkYqZo45FdmIb9KjcJauno1iurUKG2kq89BeUs2ylupnAnz7zn7PqcmBdHaqnsJd11+nnn6CeF6/dC974Q5+JyUx6E64WmPEZ7mpZM49IYH34hz62Xr3OT1D0L6Ke6ITPFCFCvvUwJR11qKweEejLzqx+joIN4wjP/+JT58HMXHj2P48GEUH9+9Es6dYH//ZhiEPR084f/5w6h4RvjL0D0d/dvXAwLqIy868fJFpwjZvxnrE06eM+0Je64EvWylI+iVgjylMl9U1+sV5Onn6UUIX1Tat4hNwABH43J6XnedqMBnL31PZy0IdylC/o9BT+jT2bMKXznspqmhCB1tpRjsrwNPs4sIfYTSohSUFKYiJMQdanUiIqNCEBYRBG9fVzx8dBeePncRHO6I4AjOn3dCEEEeZgPv0NvwDrsDn/C7CIi+j6AYhvIppeJe5uzHXb2trppeADn8PrzClGe8J6gpvydOCIxzQWCcAnoF6Ho5fLr5GBfh6P1jneH3xBE+BL0I3+uBPvIevCLvwivyDjzCbbSFfPfxJDUAJQ0aOD22gWeIowjdu/jdgrPvDTj6XAdhr+g6nP2v40HQTW3LHNv3biptfYE34BJwQ3zu7G8NlwAW2l2HU4A1HP2vTlTAVTgKWcGRrp7u3vcqnHyu4b7nFRyx2obz9/bD+uEpXOOse+djuOx0VFTdj4fuD+I8W+vuK1X3p+/twpl7dPQ7cZon2FlvxaGL63Hw/AbsPbkWu47+iB2HV2Mbi+d2L8O23UuwZedCbObQmf1LceToavx6egOuXNyK69d+wQ3rrbh+eT2sz6zBhQPLcGzrHBzYOANHNk7D6U3TcX7rLJzbMhPnts3C6Y3TcHKdOU78bIYTa01x7CcVjvxojGM/muDoj6Y4ttoER1erxHpce394lTEOrTTC/uWG2LvMALuXEvIGOLhU0YGlBti/bKrQvmUG2LvUCPsWq7B3sTH2LjbCnkVG2LPQAHsXTMU+IUPsWWCAnfMNsH0eHb4htrAYT4TpjbB+gQo/z1PhpzkckqPCytkqLJtpiCUzDLBo2lTMN/8eM02/x3TT72Gh+hYqw/8BxgaKJOl1xXhViaGoTgpDTUoE6tIiUZcWhYb0aDRkPEFj+hM0Z8aiJSsOLdq1Vf0U7Tl/pFh05D4Ras95grbsaKH2nGh05ESjPTsKbZpInVrp+LMI/nA0Z4WjMSNUqCkjFLVpQUgJdUVYkBeepaYiOa8Qz3IKES8ARUgR7CWIK1AUW0AXXw6CXV8Mt+s7dQlbunUJcsI8vaIeGZUNOqjzmXzOzyjeJ5fVCNgnCthXIqG4EglFlUgqrUZSWQ1SymsnKFW7UZgcHZD33FjIv08f+BLwMsQvVr0UAdMCrAEQBYC5BL5WOeVKm5+mVOnr1w4CkhECGf5/msfOA0VKCkDWBBD4eYhm+10Wix+zRCFkSFoqwjLTEaVRC0Vr1IjMSkNhczUa+5vR0MuiPFbgV6OFffViOp4yBleG8Zv6q1DZWYSiNiV0L8L3bWql8l4Lex5hy0p8Tslj+D4i3leA/pG7LZxdbRCbGAJ1UTLyKrNQWKNBca0axfUEvQZlzRqUtWSjrC1b5OXlQTeVHIfbmoPixiw81YQp+XhtXv7Pgd4PERm+OnFUbliajwB9RJoXpOR59X97Jfi/AvsUDwH66BQfxCT7o7GjAq/fDQvQj40N4MOHV/j0aUyrUbEyPE/Ic6Wkg2eYno6en7EojxX33AS8ez2Id2/6BciVXvgOcf32tQJ65udlCJ/h+3HQ94jnfMZqfFbnS1cv8/SyGI9h/D5tbz03ABRH5PZ01aL3eT2e97B9r1Z3uh3n5etDXkJff1Xy9QroW5pK0dRQiLbmIvTxqOSGfAH6/JynKC1KRkSYFxIToxAU4oeQ8AD4+rvB3ZPjlO8gONwJQWGsuHdCSLQdfMJs8DjkJjyDb8Ez+CZ8wu/AP8pWQJ7AZyhfunsF9EoIn2CnsxZr6D0x/IbXYvIdYR9hD4bhKVlo56vXjucfo+T2hYtnIR4hL8P2UfbwilQOkKGbJ+Q9I27DPewm3MJuwC2Ew3fu4XGEIzRlScLRswLfLfAeHvjd1oHewec6hHzpyK3hEmgNhuFdgghyxaHLcLxc6dyFew+4Cnv/K0IOAVb4qvys4OhrBUefq7jvdQUHLm3CyVu7cdXlJKxE6P44rjgdw2XHo7jkcFinC3YH8astW+z2g9X2x6y34eDFDdh7Zg12HluJrQeWiKNYN+9ejM07F2DL9gXYtmMhduxegv0HVmLvvuXYtXMRDu5djFP7l+HXgyvw6+EVOH9sJY7vW4RD2xfg5O5VsPn1IIJdb8HD5hgczm7GnQMrcHPXQlz+ZRbObrLEqZ/NceInU5xYY4KTawh2YxxdZYRjq1U4uspYfHZqrTmok2vMcOxHYxxZbYRDqwxwcPlUHFgxFfuWT8G+ZVNwaKkhDmq1f/EU7NPJAPsWG2LfYgPsXWQoIL+boBcyxK6FxtixQIVt81XYNMcY6+ca46d5RlgxayoWT5+C+ZZTMMdiKmaaTcE01XewMP4GpkbfwNT4WxgbfgtDg2+EjAy+gTFlSNgr+grog1GTEora1HDUp0WgIT0SjRlRaMykO49GqzoGbdmxWsWhI/cpuvLjhTrz4tGZ9xRc+ay7gHqqU1d+HBTFoisvBp3cBGih/zXwN2eGQaopKxy5T/0Q7u+OuIR4pOYXICm/GIn5pUgoZM67HAlF5Xim1dMixcULB88iOubgCflJ4Xl9wEuAc82sakRWdZNYef01iY1AeT0I7+TSGuXdwsXXiGd8nsYNgZ7kv8FNxdfEv0dGF2Q0QUYd9EP74llhFRILq3Ui7GV1vywAlOBX2vyUnD/z/gS8fqRAQp6r4u6VzROjJE80+YjW5CFKw+JHNSIyMhGaLkGfhScaNZ5kq0FXn1FRiPreBgH6Jjos7fCctsE65WS7/vGeehbqVXcV6xw9Qc+iPBbkZTSmIaMxVaxZDenQNDBPr0Z8ejge+zvB3vE6nB7cRnR8IJ6mhkNdnIICAfqsvwt6OSK3tFmD5IIn/4FB74noFG88SfZDZUM+Xr8fxquxQbx7N4Lffnsj4E7gf/w4is+fX4tcPKFONy/BTgdPuPNewl9prev9AvQENx084S+dPKFPKWNu2S+vbAa4AWBIn5CnlE3AeEGeBL08tU4An0NytKfYEe7ywBuu8kCcvwd65uzlefU8Ja+psUSAvrWpEN0d5QL00REeyEyLEAfdxET7I/5ZOIJD/eAf5A3/IA+4e9rjoftNAfrAMHsxBjeMEI+yhXfYbQF5j6AbYvUOs4F/FMP547l7mbdn2J7XdOyPI+zgxRG1wXfgEcJ2OQX4XOVGQIybFee+2+pmzTP/zqI7CXa5IeAzfjY+epZ984qLdw+7BbfQG3ANtcaj4JtwDbgtWuxS85/A0esWPILtBPw5wMZJ6+h1oPexhr2PFRz9mFtXQM7VwddKJ/lcAl8498CrcAy8+nXIE/5+VnDwuQIHbyvc97yMgxe34Ni1HbjmchrXnE/ByukkrBxP4IrjMVx2OIIrDkdh5XAUl+0O45zNXhy/tgMccbvj2E/Ysn8FNu5cjA3bF2Dj9vnYsGUOtm5fgF27F+HAgaU4dfJHnDn1E04fXomTe5fi+C8LcHLbfJzYOk/o8NZ5OLlvNexvnkJWQgReDnTg7Wg/ynMT8fDKblzbvRiXNs/Er+vNcXadGU6tNcGpNSY48SOBrlKuf1Lh5E8qnPjRBOfWW+LCphk487M5Tq0xxYkfVTi60hhHGMZfaYQjKwxxdIUhjiyfikPLpoBO/oCE/RIDHFpiKLR38VTsXmKA3UuMsHOJMXYsUWH7ElNsXmyKdfNN8NMcI6yYYYAl06ZigcUPmGP+A6aZfQ8zFUH+FxgafgMDw+9gYPQdjAz/IsRnhkbfwsDoe0wx/B6GhvzsS30F9AGoSQ5CbUow6tPoqMPRnBmBZubYsxhuj0Z7Tgw68+KECG4F7grwuwueaaHP+3HI6wO/uyAO3fkS9grwJfSlw6e7l5AXqzoc5amheBLkjtiYCKRkZyO1sARJBWVILGKOvRJJJZVI1OqZ1lkT8FIEPaUPUwlbfbgT8OqaZmhqW3SrvOZzKcI/vbJBiDDnu6Qz5z03AhlVjRMkNwziM36uldwAMEog/yb5rq+5fOH6WQugzf1L4OuKALUbgIlOX8n5S8jr5/vj89lmyCFBX4KeuXvh6jWsidAgMisLoelpCElPRURWJp5kaxAjlIXEQjVqumq1oGc/vTIlT4K+ZaAKTQNKJb4EPR09Aa+AXsnTE/TpDalIr09Fem0asmrTBegzCxLhE/BAhF/pzEIjHyM5KwbZJakoqtGg5E84ehnG55pR+lS00jF0P8HNa0P3snd+Yhh/cuj+zzv6sBQ6eFbhS/2Ro2fo3gPRKV6ITvRGTnEyRt8MiAE4nz+P4fff3+L9+5cihE/Yf/40JgBPiBPshDrD9QS//j3D+Azd83usrifUCW1CnuDm/Yd3gwLuEvryO/xcKcjrFhsB/o6Ap6ufDPrJYCfgJeQ5D38y3P8I9OOFeMrZ9YQ7RSevuHketFMIgr6jtQRN9XlIehYoVF2RiYT4EMTEBCM0PAA+/h4ICPIEo0EP3W4I0AeE2iMg/D7YWhcax+I7WzwOvQ33wOtCBD7vfSOUwjtZjU/Ay2u/KAeRRyfUOemOE+4oMepWO+72kf5s+FBlGp2sbNefJ69/zY3B+PhZVsNzQt4NuIZch2uwtaKgG+LffOBnA68wR9x3uyag7x5sCxffm3Bi2F66ebFaw877Chx8r+jl2ccd/ReQZ0ie1fXB1kJOQdcE8HXQ97dSnL6fFex9rsD+8RXYelzC0Su/4OCFTbjmdBLWzqdhTdg7HIeVwzFcdTyOqw7Hcd5mP45d2YYD59Zj19E1+OXgT9jIU+V+WYR1W+Zh/Za52L5zMQ7sW4aTR1bjPA9+ObAIp/fPx8k9c3D8lxk4uWUGjm+YiSPr5+L4tmW4cX4f4iK90dvThP/0j5/x6fUQSjSJeGR7EWd3r8DZDTNwnuBeb44L60zx6zpTnPvZFGfXmuDMGpWeTHB+nTkub56JK1tm4/w6S5xcrRI6vtIIx5Yb4fhyFY6vUOHEChVOrlThJJ8tM8TRpUY4sswYh6gVpji40hT7V5jil6UqbFpkJMbacib90plTMd+C4fbvYGnyLcyN/gJTw7/AxOgbmBh9CxWduvF3MDT6DlMJcq2mGn8PI8Je6HsYqabA0OgHTBWg/x7Ghl/qC9DXJBH0gahLCUJDeiiaM8NF4VybyK8refaO3BitM1ccemderLhXYE43T1cfp3PyEvLS0RP0PXoi9KX0nT7hr1N+DFrz45H6xAdREf5IykhHWlEpUgTkCe9qpJRVI1mrpLJq4bDp4IWL1zptOm/ClBAlUCVYuRLC2XWtOhHuvM+pbxPivXwmYc9NgRRhLd8nNw78nvxcf5XPJfj1V8Jf/11yAyFD+gQ/nyWX1CKZRX9fkdwAcNWH/XioXpkfIGHPiMizAg4Jmgx7tiIyfE/Y5yJaky1gz/x8SHoKwtlil61BXE4OYnOy8Cw/CxVtrLavQ1M/QV8rTrHjONzWgWq0atvreLhNfW+ZcpJdS7Y4yS63TS0q70VBXhNBz/PpU5FWk4rMmnTkVGehsFKNoDAPPHK7B28fJ0RE+yAjOx6FFVmin760TiNylWVN2Shrzv5q6F46eobyNZVJiEwfn4w3AfYZAboe+r8HeobvI9K9dWF7hu/HYS6h7ok/DfpUN0SkuCEy2QNRiY+RkBGBoZEuvH03Itw7HT1BPzY2KML4hD/hTgfPsDzD9AS9LM6jy5d5ekJ+dIQbgn68f6vAno6dIKd75zOuBD1Xgl4f9szRS8dPwHOC3tCAclodK+2lm9eH/X8P6PVdvX71vXTzBH1zY4meikTovr2lWICebv5JpCdqKrPEONzISH+ERwbhsa87gkIfw83jPh643UBIhDMIev/Qe6LiPiSWJ8rZwzfiLgh4fdgzb8/8PAEvQ/gS9Bxzy4l3dPIS9K4Bt+Dqf1Poof9NPAy4KSbHsbWN+XEx6jaQo2Nv4RHH0Golq97lyqI4pWiO8+XZGmeNB0HX8FAr18DrcOO4XH8bPPS7Azv3a3jofwduQXfh7HMDDo+t4eBtDbvH17S6Cjvvy1+AXgJertLNi/vAa3AK/hL2DOEzpG/nd1mBvPdl2Hldxj33izh9fQ8OM1fufAbWTqd1uq6F/rnb+3Dw3EbsOLIK2/Ytxaadi7BpxyJs3LYAW36he1+Mo8d+wsXzm3D9/EZYn1qDS4eW4ezO2Ti91RKnNpnh9NZpOLVtNs7uXgaH6ydQlJMk6lX+0z/+FX2tDYgL9ITd+UO4sn05rLbMxrXN02G1YTourTPD5XUmQpd+NsGFtaY4t9YE59aocPYnY7FyI2C1eTourLfAaYbz6fZXG+H4SgMcX2WIEysNtDLCiZXGOLFKhROrTHBytRmOr56Go6unY89yc2xdYoK1CwyxbOYPmD/te8w2/w7TTP4CC5NvYCqc+jcwMvxWgbbx9zDU6QcYqX6Asep7GBl/BwPK6Fvh3ungjY2+g8r4B6hUU2GsmipAb2D0A4yMpsDY+Et9BfRseQtAXUogTbgCrwAAIABJREFUGtNDRL6c7poFdC0aVs1HoD03Gl0FsUKdXPPp0BX33lPIcL0C+d7iZ+gtThDqK0mEVH9pIgb01F+SAH318XdF8eAq9bw4Ht2lSSjNiEZ0mA8SUpOQXliCtJJqpJXXIr2iDumVdUjTKrWyThc+V0LoDKNrpXXN6dpcPFfCVV3dJICuD3dCPrehXUjZBCj32XVtyoagthXZWgmQVzaKdxHcmppm5HCjoCe+Q24YuKprpPQ3BMo138G/S4T+uTnRRgyUDUo9UkvrkVKiKLVEuRfPiut0Tp+gp9tXYF8hQvZfc/STQT/R4SvFeTHZeXiSnYNojQaR6kyEZabpQP80LxdP8zSIz81AcVMJmvrq0dyvjMFVIP8l6BsI+k4eWatMxmMrHXvpJ4I+HWk1acisyRCgL6nOQdyzEHh42sHP/4Goqs7QPEUxz6evzcGfAT0BT9gzV59fn44YdeiXbl44+n9P0D9CeIorIpLdEJXohbiUIPT0N30BevbJv307LOD/keDXVtvrF+DR0fNehu+VIj0F9HTvH98P4s3rXuHsdaB/04fXY0qLnYQ94c7NAMXWOrp7unmCfjLcJeS5Ssj/WUc/GfQyVC/XyaBvaeS8ewX29TXZyNXEIjToASrLM5CbnYDQUB9ERAUL0IdG+MHdyx5OD68J0AeG2sM35C78w+4gKPo+gmPtEfCEQ3LuCNi7BViDEs4+xEZU3uu7ecKejl6CXobuBfC1sJegd/a7Didfa6XYjUVvWrkE3oQUR9KKzUDATVEZLzcIzn7WoAh6CXmu+qB38r6Je4+uwMX3FtyC7uCB3y0Bejsv5s2vaWX1p0BPwLPCnsV4zkHWE0BPN2+vB/n7vpfEO7mBuO95SYCeZ7PvP7cJ1o6nccP5LO48ugRbTyvcdv0Vv945iJ0n1mDTvqXYvGcxtuxchF92LsKuHQuxf+8SnDu1FlcvbsLNK1tw4+IGWJ9YgSsHFuLSrtm4vG0GrLbOwI1fZuPW/sW4c3w1vO4cQXFaCKpy45EQ9hhuN8/h1oG1uLp9EW78Mhd3dszB7c2WuLnREjc2WuLaOlNYrVfhyjpjXF5rgktrzHDhZ1P8utYE59eqcGWjJaw2WeLCWhOcJuBXGuDkKkOhEyum4vRqQ5xba4qzP1uInP3RNZbYt9ICvyxWYctiU6yZp8KSaT9grtl3mKb6BmbGf4HK6BsYG9OlE9DfQaX6XsjY+AcYGf8AQ9W4jATcv4exAP0U5XOjbwXw6fAVfQtj1XcwNvkBhiZTMNX4B0w1+gGGRvz+l/oS9OxfT/JFfYo/GlID0JgehJZMAl+pjG/VhAvQdxfEorswDj2FTwXI+0uTMFCWjMHyFAxVpOJFZRpGqjMwUpOpqDoTw1UZQiPV6Rip5udpGK5Kw4vKFLyoUDRUngxKfyPA676SBPSUJKKlKAnJT3jkZizSC4uQXl6DjEpCvh7pVQ3IqG5ERjVXhs2bdGHzTObbteLz9Aol5J5e2SiuGWKny86pVxx8XmMH8ps6teoA7yXw8xoV8Oc2tCGvoV2nbEYAGPKvboampgW8z61vRz7fpZX+e+T7uHJDoWwkGFFQIgeK629EBtMA3JTIIkHeVzQIpZc3QCqtnBEFphAI/zqd6PgVZ8/hPqzGV/Lz0s2z0E+Cnq5eOnsF9vyu4urp7GNzma/PQZRGI8L24RkZAvyxuTkQsM/NQm5NEZoGmtDYV4fmAcKe4ftx8Vz6pr5KsCK/rqcUpW25yG3OElPwCHuCPqMpDWn1qUirTUN6bQayatXIrdaguDoX6Vlx8PF1xmMfBwQEuSI18wlKqhi2z0YxHX09J+TloExU3bPyfvzYWlmQJ9eSZg2e5UYiIs1/HPYZrLhXqu7/bOhenF3PqntdSF6ptqeDn+zi5TPl+VcK8URxnhvCU9wQkeyOqCQvRCX4orG9HO8/jYjcvHT0BD0r8D9xkM6HMVGAp4Tlh4SDp7Mn2BnCp+OneM1nb1mk924Yn96NiONq34714/0b5djaN2P9GH3JPHyP6K1XpuX1ihG5LwY78GKAY3M5274FA70t6H+unHbXJ9ceTsZTpuNJ0DNkz9y8zM/rh+snX8uCPH0XL0HPkL2+o1dAr8C+vjobRXnxCA1wQklBAgrzkxEe5o3IyED4+LojLi4cbu52sHeyQljkQwSGOcAn+A58Q23gH3FXOPqQWB5QYwfvUBu4B1zHI39rPOIacF3MpPdm/zzn3HOoTowy456tcLLqniF8D3l4jTaUT4fv4ncDTj7WAvZO/tfh6H8dXCXwxTO5EeDceH7ux4p5/kYZRuPifw0PA6/DNUjRIxG6Z47+Nuw8ruK2ywU4+9wCQ/cK6K/BzssK93W6gvuPL8He5/KE0L1w7qIv/qqooKej5zMW7blw+l3QVTgHXYNToBUc/K/Awf8y7OnkfenmL8Hu8WXc97ooQG/rfgkXbh/E3pPrYfPgV3GErbPfDdh5XcHp67ux7chKbD64DBt2L8TGHfOxY88SHDu2GlfOr8PNyxtw9/IG3Dq3GteOLcGV/QtgtWs6ru6Yhus7puPWzpmw37cAjvsXwXb/Qtw9uAh3Di/DrYNLcfmXObDaNg+3ds7HnV2zcHv7NNjssITNdgvc2mqOm5vNYb3RDFfXqwTordYZ48oaY1itMcXVdaa4ul7ZAFxep8KFNQaK1hri4npjXNxghgsbp+Hillk4t2kWDq2Zia1LpwmoL50+FfPMv8d0o29hafytCL0zh64UxzH0Tmc+RThvZVUcN526kXTwqh9gZDJFiPAm5OnoGZZXpFwrv/8BhgzpU6ofYKDSAz03DVrpA/8L0DekPkZDqjcaU33QnO6H1sxAtGcFo10dinZNOLryovC8MBZ9Rc/QX5KIwbJkBexVhHcGXtZk4lVtFkbr1Bit1+BVfbZOL+s0oF7VqfGqLlOnl7UZGK5OxzDhX5WG4cpUAf7BsiSMKxn9Zcl4Xp6GotRwPI0JRkpuDjIqqpFZWYv0qnqkEfI1TcisaURmNdUilFXTCnVtm06852fplU1Ir2xGRpXyPXVtiwC9PuQLmrugqAMFzQQ/oU94tyO/qR15eiL4x9WObEYD+D2+o6VbqLCF7+tU3iXep32P2Fhwc9GB3EamCrTAZ00ACwNZIFhRL655r65sQNakIsGMSiV1QNinlzcKpZU1iNC+cPZF1WJQjyzCI+gVyHMqoLagURvCl8B/VlCC+HwW7xUK4HPV5ezVPCEwS4TzY3JyEJefJ2CfVpqPut5mNPQ16IG+Gm2DdPUsyqsBj7Jt4vS855Wo7CpCfnMWcluykNuaJVx9RnMaUutSlLB9nRqa2lzkVuWhuCof+cVZCAp1h5vnPXg8vo/oOD8UlKahhD30HJxTl4viulzRS8/BOUItyrAcCXi50tmnFMUgMs1/vCiPJ9pRf7q9jpPymKfnyXaeEyTPqJ+wAdDC/2+BnpPxIlI8FSV7IeyZJ0pr1Hj7YUgU3zFHz9w8Qc/w/aePo/j902vh3NknLwvwJOj18/SEPZ/T4f/2YQyf370Sk/Pejb0Q64c3w3j9ahCjw31Cr4aVljy+d6i/S8zMH+htR//zNiFec3wuZ+VL9fU0Q0iAX3H1EvJy/aNiPH1Hr19hrw96maNX1hK0t5SivaUEjVXZKCtIRESQCwo1MSgpSkZ0pDeiwn0QHOSF0tJceHo5w8HZGhHR7ggKcxKhe79QG/iG30Fg5H2EPXFC8BNH+HEmfeBNPPK/Dle2pPnTUV+HG6vyw+7AO9IWvk94qI0yy1620hH4LMDjMBsZzifoH/jdhLOPtZAC8GsC4gQ6RaDbe7NVTev6xXMC/4b4dx8GXAflyr8pSOoW3HiyXMBt3He3wg3Hc3DwvAH3IIL+Jhy9r8L+sRXsHhPwUooDlzAXkBe98czbK3LQApz3YsRtwBU4+l+Gg98lnRz9LsPR9zIcfS7DnqD3vAhbz4u49+girGyOwPruSXiHOOD+IyvceXgBV+4dwfkbO3HKagt2HePpcvNw+NhyXL28EbY3t+O+9VbYXlyLu6eW4vr+2bixdw5u752L+3tnwW7fbNjtnS1W3t/ZOQ23d1ji9nZL3P7FAjbbLXF353Sd+PmdHdPE89tbzWCzzRy3NpvixkYVrNcZ4dpaQ1ivMxa6vs4YtzaZ4OZGFW5uNsXNX6bhxo6ZuL5rNqx2zsH5bbNwaO00bFqswqo5Bphv+T3M6bANGSofl7HWTRO0dOnCqRsx9K6AXmUyFVL63/l+yl8EsE3MDUGpzAxgbDpVB365AdBfDY2nQF8M2wsZfw8DrfSjBF+AvjXLH61ZAWgTCkSHJhidmjB05oSjMy8Szwtj0F8cLxw3IfyiMhXDVemTAK/GWIMGrxtz8LopD6+bcrUrr/OU5438XIOxBm4IsoRe1WbiZU0GXtLxa4FP6OtUlYHBWjUaCxKR8CQQCelpUJdXQlNdD3VNk4C8AL3Mm2sBn13fgZyGTp14T/DLjYDcBBDMhPw43LtQ1NqDotZuENAUr/9I8jtcZTSgsKUbxW3PJ6kHxW2K9N+l/3vdpoJpA9YN1DRrowVNumumGvTz/gz1i8iGcPnjoKe7V1y9AnoCnrD/I9DrQz+hkL37hD1P9FOAT9greXuerqeAPi4vD/EF+YjPz0VCvhpVXfVoHmxG80C9Lk/Pgjx5dC1BL2DfWyVOsits1SCvJQs5LQro2VangD4dmXVqqGvzkFOdj8KqApRWF+DJ00C4ut2Fy0MbBIa4ITs/CaW1ueJwG47CFZPy6pTZ9wQ9R+BKuE9e00viEJ0RiChti13kvyXoUz0RkuyOUD39GUc/EfSeiEh4jKz8Zxh72ydy87Lq/vXrIQF7Vt5L0LPYjq11EuiyEp+f//XzG/G93z6OQYq5e4L/7eiQcPv8/uiI0oM/MqRM0hse7BaQl4Dv62kFRdj/u4O+sUR3ZG1DlQYVxcmICX+ELI7vLknFs6eBiAjzRlioD8rKcuH12Bn3Ha4iLOoRAsMc4RdqK0L3bK/zC7srqvAJ+kBWvnMULMEaoIDexe+agC1B6xF6G17hd+ETOd4vL2HPljrvcDtRfT8R9jfg4ncdMozv6HMNFO95+hslw/dcmaNnvl45BEc58Y4bjXHQ34Rr4A1wI+HgdRXXHc7Czt1aDNH5e6Bnpb3MxXMl3PUlnLr3Rdj7KnAn6CfCfvz79szPP74kHD3/Djf/u/AJdcbVO6dx9Ox27Du6AZdvHsEN2yM4cHwlDh1fgds2O+HhchgP726H05X1cDy7BnYnVsD2yELYHp4PuyPzYXuAkB+X7Z4ZsNlhgTs7LWC30wL2O5T1/g5L2O6chru7ZuDu9um4u80Cd7aZw2arOW5tMRW6ucEINuum4s5GI9zdaoq73Ahwc7B3Fu4eWIAbe+bh121zcXT9LGxfYYEf5xpiwTS2s30HM8NvYDyVLWzfwdBwiiKD72Fs9ANUxlN0Yn5cQv5roDcxNQBlbDJFrGYWRti3fxdWrF4iIG9qYfT/D+jb1AFo1wQpgM8OQVdOGLpzI9CdF4mewmj0lcRioDQeg6UJIsROCNOdE9gEt6JsvGnKwduWXLxrzf+K8vC2OUfoTRO/m43XTRqM1asxVpeF0dpMvNICX66EP6MFI3Vq9FRmICshDAmJ8cguLUNebQOya5uQVdOMzGpFWdXNAuaEem5jF/KaunXiPcEvga+pa4dGfE+BvIRzSXsvSjv6UNrRi5L250ITrtufo6y9V6dSfr/9OUoJ9pZuFBHyrT3g8/KOPp3KOvqgSO+3bcrv+FuqpLVH/LaouQuFTCEwRcCiQEYdZIqAaQJtgeB4cR9D+gz3N+lcPfP2lAL7KuHiJ4btOcd/oqsfhz1dvwL6+LwiAXsCn6Kz56E3rMQn6J8VFSKhMB8J+RqUtdWgdagVzQMNaOmvQys1MA56navvrULt81IUt+UIV5/DPH1LJrIYuheOPh0ZtWqo6/KRXZ2P/OpCFFXnIzE1Ep6PHeDqdg++/g+QnBGNkpoclNbnC9gL0POQm4Y8lDflo6I17+ugb89FVkUCnugfbPMV0MsQvrJ+reqeQ3O+dPTBKR5/E/RhKe4IS3H7QuEp7ghP9lCU5InIRG+kZcdg+FW3LifPljrm5+nqP7x/KcBNuMvCOwlwma8n5PVBL3P2H96NiHn4rxkd4EAe7VAdwv3FQJc48Y4n302GPEGvQH7c0eucvHT0PY26anvp5OX6R45e9szLinsZvv8jR9/cVAKeS09J0MdFeiAxxhsVpWlITgxDWIiXAH1eXoaYjufgfB0RURy65AK/kHvw50jbMBv4hNogIJyjcB0Qwv52hvA56z2IBXVaV+9vrQd7VrtzQM447PWPptW5+5C7ovWOlfgPA25ppcydZ7GdO1vywjjmVunJ50l2PKOeUQFPHl4jTqq7IyIJPOJ2HPQ38JB5+wBGC67jptM5kad/JProb8LB+6oImbO3XTp6W4bYRfj+ilJEx2p5H1bij4NbXhP29j4XYe93UUCeoLf3JfyVDQDD9w5+2ip+b9YHWIv5AT6hjrh84yh27l+LjZsXY+uWxTiw/ycc2r8cVy9shPPd3Xhsvw+PbmyC86+r4HRqGVxOLIPTqRVwIOwPL4LTiSVwODwXTgfmwPnAbDjtnw2HfTNhv3cGHPbOhOOeGbDfOQ121C5L3N9pDtudFrj/izlsN6twb4sx7mwxhM1WQ9z7xRi2u81wf99M2B6Yi5v75+HS7jk4tmkGtq82xZolxlg0ewpmmH0HU2OlQM7A4HsYCkf+PVQmU2BsohS+sfhNhuAl1OX95FW6eT43MTPQwdzM0hjTZpph155teDHSjz37d+g+o6uno/9brt6QlfaTXL2418v1S0dPhy//0w3M6cgOQkd2MDoF5EPRnRuO5/lR6C2MRm/xE/SXxmGgPB5D5QkYrkzGy+pU4cYJeAJbAvxdSy7et+XjQ0chPnYW4WNHIT50FAh9bC/Ah7Z8vG/NA78nf/OmMRtvGAnQA76EPoE/Wpclwv7DdRqUq58iKT4a2QWFKKxtQE6t0hLHsLwSqm8FAZ7b2CkAX9DyHFRha68O+IQ/oa9sBHpQSLgSslrAl3X2o7xrQCteT1RFVz8quwZQpVW1dq3k79qf61TZ2Yfqrn5Udw+gpmcQtT1Dip6/QE3PEKq7B3Xv4G+pCm4MuIkg+BlVYPi/sQN59a2KwyfstV0BMrevFPc1IauqGZlMSejBniH81FI6e8XV6w/gYX8+2xMl7LmOqwx09XT0BL4O+vnssy9ElFqpwldAX4CEogIkFuQgr64MrUPtWtDXo7W/Xld9T8jrg76+txxl7blK+L5Zgj4d6QL0aQL0WXW5yK7NQ15NHgqr86HOTYR/oCse+zjB29cFsQkhKGRBXn0BSoTyUFKfj9KGfJQ25qOc43DbvuLq23ORV5eGOE2oLnQvwvaTQvd/D/Shqd4ITVWOrtUP34uz6fXcPJ29vqP/c6D3EKB/lhaGweEObUvdqOilp5Nn9T3D+HTodO0Ur2WVvT7o+ZkE/Ns3L8S7GBVg+J9n2PMgnJHhXgwP9UBx8Z16MB8P10snzw2AIjr7FiVcr4N8M3p7GsHcvJSEPNe/B3p94EvIc50YtmebnQL6tuYSNNXkoLIkBclPfREd+hB5mlhkZcQgNNgTIcGPUVNTjIhIPzi63EBYpCvCoh6KYrwAOnMt6Dn3PiDSToTvg7Tjbz14Trw2dM4QvnD2gTfAs+Tp2MWAnAg7kacn3PXH18rcvQjnC+ArffYs4FM2Cco59fKaq2fIXd17Rc4/hFPw7ogIwmTQuwYyymAtzoK/5XwWtx/8qlTh+98UYXv2tX8N9CyeEy1xOtCPw14BPCF/STh6At7pi/A9HT576K/AydcKrn7X4Rt6DyFRzrhpcwK79/6IzZvm45cNc3F4+2KcP7gSNmd/huPFDXh4eT2czqyE46nleHD6Jzw8uw5OZzfiweVdiHpkjYJYd0TYHoPryZVwPTwPDw/OhsvBWXA+MBOOe6fDfrcl7HdZwmGXBex30dWbwHa7ERx2qeC83wxO+83guG8a7PfPxp09c3B9xxxc3D4XhzbPwtrFRlg8awpmmX8HUxa0McxuosjYVJsr1+bUjUymwsh0CoxNmT9nOF4ppmNBHHPohClz6GITwNC86VSYmhl+XRZGIODNp6lgMd0EM2aZIyDIG7//w0ds2rpOPKOj/3Ph+6kwYrU9Iwgq5Zqr+Dv0NgmE/FSj7yTnx0fgduWGoDuXgA9DT14YnudHoq/wCfqLYzBQFouhiqcYrkrAcHUiXlan4FVtOsbqM4WTf9ucjXctOXjfmouP7Xn42FGAj12F+NxdjE/dReJa3HcV47euYnzqLMInbgTaCwT0Cf73LXl415Qj9FYf/IS/2ABwzUZnWSbS46ORoVajsKYOBfVK4RtdenY9w/QEOPPiCtwL2/pQ1NaH4vZ+sfJ6XP3ieWnHONgrugehaAhVz8dV3fsCUjW9L1DfOzxBdc+HUUeAE+rd/UK1PQOo7x1CQ98LNPYNo7H/pVDTgLI29I2A4rv4W4qbgRrtBqCis19EDejy6e4JfOHwtd0AsqhPKehrgbq6FVmsO9DCXgJfuPqSajFTfzw3r5zKl1zCiYEK7JO04BezCYrLkagN3xP4QgXj4fyYHKXlToC+sACJRYVILsxFZnk+GvsYum9Ac18dWvrG3bwM28vQfUNfOaq6ClDUqkEuQd+cKUbfZtanIrMuDZn1mcis10BTl4Oc2hwUVOeguFyDsHBvPPZxgV+AK+ISw1BUlY3i2nwU1xWitIHAJ+wV/SHo23JR3KxGYn6ULnQfwZ76fyHoCXkB9xQPkav/twB9RLLi6GOTgtDZU4/XrxVAczIeQ/jM13PVd+zSzTOEPxn0PMmO4fnXDNGPDYqIAAE/zPPpX/RgaKgbQ5Oc/Lhzp3tXNA55wv4/CuhzUVmcDHVqKML8HVGY+wzFhanC0QcL0Jcg7mkobO2viHPpo+LcvwC9b8gd+IbdQ2CkPQh6DsZ5HHYXbsHjrl4UxQVYK/lyba+8HI4jgU3AS8mQPuHOZ/LEO/mcv5EbBn5Hfo/fFZ+FKm6eqQKC/mEAnTzz9RRBf02cHEfQ33A8IwrxWO3P/Py/FPR23hdB0dFL0BP242I9AXvnL4g6hsCI+wiLcsR9u9PYv3cltm2Ygx3rZuLUroW4fWIV7M+shvOpFcK5Pzy1HG7nVsP1/Ho8/PUXeFw/joQgdwx2NOCf/vM/4l1/AwJtDsP1+FI8OjIProdn48HBWXhwYCac9k6D424LOO00xYM9ZniwfxqcD82E89E5sD82G7cOzcH5X6bjyDpzbF9hgp/mGWLR9CmYN90QlpaGUKmUtjRDFUPoKhiZqqAyNYLKxFCAUoBbgH4KDE2mwtDUAEYUr2XuXc85M3dubDZViK7dzNxIJ3MLY0iZEOKWxjCbphJasGQu4pNi8cjzAWbMthAbgMluXrpy8W9oAU6nrzLl32owAfL/XaDvzgtFTz5dfAT6CiMxUBKDodKneFEejxeV8RipTsDLmmS8qk3BaF0aXgvIZ+JdswbvW7PxoTUHH9tz8akjD586C/CJoO8qErD/rbsYOnWV4HNnkU4EvlB7IT625uMDod+cOwH4b+rVoF7XazBUm4fC1KdISUlEQVUVipvaRF6ccM9lmL65BwUtvShu60NJuwLykvYBlHYOoqxzCGVdQ2It6RgAJZ7TvXcPCMBXEda9w6jtG0Ft/0TVDbwEVT/wEk0Dryaq/xUa+14KqBPsAu79w2geeImWwVdoGRpF69CYUNuL12h78QatQ6/RMjSG5oFRNPN93AjwHQL8w8L1V3YPoJwpBEYdmBYg8Ju0nQF0+tquABYK5tS1I7u2HZqaNmRVtyCjskm4exbppXBkb3HVhNPzeJ9cygN9ODmwUqy8VsRBROVILOJgIkUS+M8K6OrzQdjrgz6pKB8pxTmo7WlAY1+DGIXb3KstwOurQlNvlcjPS+A39paj9nkxSjvo6tUC9mqOwG1ME8psSEdmQxbU9Rpk12mQW6tGeU0ensQGwtf/IXz9XREdF4SCcjXyq3JQWJ2HotoCFNflCRH2ZU0Ffxi+ZzQhtSTu3wT0LL4LTvaAUoRH6H89dB/OwTmiKE8J3YemuCE0xR1ypdMPT1YUkcQcvReeJAagvqlEuPDR0X4RtheA/+s7Afv/8a/v8A+/v8Xnj2N493YYb8aGQNf+/q0yKe93bX6ex9aOcRQu4U6N9GLoRY84u35gsBMD/Z26gjsJda4TwS6dvFwJeh5Rq1VPE/p6OO62Qefmlar7iZX30tXrV91LJy9XhvD/vqMvQmtzMZpqclFelIx89RNEBj9ATXkWqso1iIrwQVioN9LSniImNgS2dlfg5WOL2GeP4R/GHP1dMeueoXvvYBs8DrYRxXiB0Q6id54H2nhqQ+YP/a8LR/+A7W5CN0CosqWO7XUS+PqwlkAnuH0iOFHPEf5RDvCl++czwj2Ux+DySNz7YG8+2/b8eKiNAD8n7N2Fe4iNdsPBcL01HnKUbeA1PAi4JsLmNg/O4prdSVGI98Dvxh+A/hLueymV8vbeDNvT2X8lbM/cvFYEvXMAC/M4UU8W5rFv/le4eF9BUJQdIp44wd7hDA7sW4GNay2xff10XDywHLanVsPlzHI8PLUQj04tgseZZXh8YTW8Lm2A5/X9SAhwwUhXM/7bP/0T/tf/5X9GZV4q/O3P4eHZlXA/PhseR2bB7fAsuB6aAecDlnhwZAYenZgLj9NL4HJsMWwOzMfFnXOxf70l1i01xNLZUzHbfCqmm06BuekUmJkbwmKmCcxnmsHU3ERAna6b4XgTk+9hZjYFpiYGMFYZwkhlAEMTAxiYGAoZEaim/K4WqnTQRlNFC5uAsIgGTBF5dULaRLp5c0MfExiNAAAgAElEQVSYCmmhb2EEU0tjAXrTaSoYmxtiycpFyMxJR05+FpauWKhz8izGmwx2AXczA/Hv8HMV/36R65/k5ple0Hf0Rn/g6LvzwtBbECnUXxSNodJYDJc/xXBFPIarEgXgx+rT8LohHW8aM/CuOQvvWtT40KrBx7ZsoU/tOfjckYvPnfn43Fkg9Ht3EaR+I/j1ID/5msCfHNp/35iD9w05eFufi7GGHLxsLERDXgpSnkUhr6wIxS3tyG/pRH5LBwpa2lHU1o2Stj6Utg+gjCAX6yDKO4eEKrpeoLL7BbhKldPF9w6iuu+FgHv9wCs0Do6iSU+NfEYYD42hZeg12l/o6424bx0cQ+vgK53aBkfRNjSGzpE36Bp5h+6R9+gefq9bu4bfovPFW3QOvRHq4HsHxtDWP4oWbhz6h1HXS4ffj8qO5yhv60ZpcydKmjtQ1NSBgkYlh68UAHZpe/7bRNU/Owkya5qRzkI9MdCHg3YIeqXKPqmoQgwbSiqtwt9XBRJLypBQTGdfgoQCFugVCMjH5eXiGR19cSGSSgqRUpqH0rYa1PU2okE7876pd7wAT4bvuTb1VqL+eRkqOwshi/KyeR59c7oYgZvZSOhnIKshE1n1WdDUZaGsMR9Pk8Ph5e0EV9d7CAzxQlZ+Kgqq8pBflY/C6gKh4tpCxeE3FqG8pRAVrfmobOfZ9Ip4uE1JWw4yKxMRlRWsC9+LSXl6VfcM3Yem+iIsjWKFvXKQjVxDU5mfn6iQFC8EJ1MS/B4I1VbcRyR7gCLMmaMXG4NkDwQnUZ4ITX6E8KSHCE96hIhn7oiI90TEUy8UV2Tg/fsXGBvrB0PuHIf7jnn5d6P47fd3+P2v78XQkDesnOdJdlr3z+8xxM+Vv5MOnu59cLBLnGHPc+ypwYFOkZcf6v/z64BotWtCP8+Y75WtdszPE/T1E9TNY2knqauDY3AVdWpPr/sj0H8Zvi9GS3OhECfjVZSkoijnKSKDXVFRlIbaihzERvkhItQHYeF+CI/wh73DDXh6EfTeCAy9L4rx2EvvG3pHQN4r6DZ8tCF8FuUFcExtxH14MfQeeBuufjfw0Pc6Hvhaw4Wrn1IQx4l4EvaTnbmAvPY0Oh3ItTDnPSU3BHLlO7xC78E9mMN4bovcvCsB788eegX0LoFX4eJ/VWw+7j46ByvbI3Dx4SaEA3OuCkdv63kZtl6KhMP3vAQ7r0uiWt6ert37ogJ1bVU9wS7gHmgFl0ArZTMRyHn2rNi/gPte53HX/SwcvC4iOMoO0XEP8NDtAo4cWYUNa82wZ5MZrh1fAqfzK+F6ehHcT8+H1+m58Dm/FD6X1sDbaivCnC6gsSgN/+f/9l/wz//1n9Hb2ogYLwf4Wu+F968/wvv0AvicmgvfU/PhdXIBXI8vhN3RBbi6ZybObJuGfT/PxJqFJlg8YypmW0yBuckPosDN1MwI5hYmMLdQCU2faY4ZsyxgYm4kQCxWAWUDkTc3NVdWHUAJUX7XwliRubFwzyJMru1Rl/lxVrrTWVMKfJWqeQF9bRU9w/UyZM+wPa8Zol+2chGS056hrrEKK39cKkL38jMZvlf+JgXw+u/k88k5fPFdUwOxKeHGhLUEUw2+E5Kxe12OXnHyUSDkB4qf6EA/UvkMI1rQS8i/bcrE+xa10MdWDQTgtZD/rTMPv3UV4LeuQiEJea589rnzj/WxPR/UJ4b+qfY8fGjJwcemPHxozMfbpjyMNhfieVU2shKjkZWrRnFTK4palAr54tYulDC3rYV7WccQyjoUyBPqhL0C+mFUP3+p1Qiq+oZROzCChqFXaBwaRdOL12im6x5+g/aRtzp1jLxF56t36Hz1Hj2jE9X96h26Xr5F58vX4xp5ja6Xb/B87D16xz6gb/SjUP/YJ/S//iSue199gL56Xr5Dz8g7dPHfHmYEgE7/BWq7+1DV0YPyti6Ut3ahrLUbxewGaO4SxX/sGMilu9c6/Oz6VjEfQA7fyaxknz3n6fNYXGV0MKcKCkf/t9ayKqSU0fnzwJ4yJJeUIrGIOftCEPIS9EklRUgpLURycQ5yaopR11OvPdymFs19NeKAGzp5fdA391WBrr6qqwhFrdnIb1UjpzUTWS0S9HT2BL0Ce4KeeffM3Gdw87SDo+NN+AW6ISkzDoVV+SjQB31NEYpri1AqQF+EitYCVLblaUGfh4p2BfS5HJyjl6f/14JebgAU2HtqHf446HWFdlrXzvvQJA+EJGqV4IqQZw8RkvAIofHuor0uNNYDmTmxGB3tAx098+qvx17gzesRvHv7SujDh9diHRt9gbFXLzD6ilX5SnieRXsyD/9iWAnRy1C9hLwA/WCXOLOe7XQUC/JkUd4fwf8/DOgb8gXoywqSEBPuiaKcBDRU5+FZbBBCgzwQGOiJoBBvODvfhrvHHcQ89UZwuAP82UcfZjMB9N7aEH5AxH0Ben9CmofXMH8eZAM3/1sC+PqgFxPxAjiwxkaE4hmO13f4Av5h9wXQZdEew/i66yeO8I12UGbnh9uKIj0W5blykI6oylfqAwh24eQD2es+Dnpb9/O4cHs/HL2sJoD+nscl3OMwG09WxiuDbdgS5+jNGfWXhES7nD7ggzj+9ori4H0YBTiPu25nhO65nYGD+3kEhdkiMckL/v42OHt2PbZsMMXh7dNgf24J3C8tgfu5eXh8di58f50Pv0sL4XvlRzy23g3NE1/8Tx/e4P/9v/8ZH1+NICs6EKF2p+F/fSf8r26Ez8Wf8OjMctgdX4TL++bh8CZLbF1ugh/nm2CBpRFmmRlhuulUzLAwwHQLI1haqGBhaSoAb6YXLp812xJz582AhaVKhNP1YUmHLWShrAqQjWA+jXl0Y1jOMIHZNBOYWDC0b6jkw/8A9CZmRjA1N4aJ+XgO3nKGKabPMsf02Rai8I73zM0T9ubaYjw6+cXL5ovQPb/Lz5W/g+9SNg0S9vp/+78a9PqAf1EWJ9z8y8p4vKxKwMvqJIzWpQonT8jTzdPJUzoX35ELQv73rnz8tbsAv3cXfiluADrztcoT3xcbA24OOvPEuz615ypRgY5ccf+xLQefWvLwkWrNx5vWfLxqLkKpOgGZGSkoqqkXeezStl6UdLBani5+UAd4fbhLyFf1jEwAfU3fCOoGXwrINw+/RquAO4H+Dl2j79E9+l5Zxz6g5/VH9L7+iD49Dbz9hIE3n9D/hs/fo+/1O6HesbdiHXj7AUPvPmHoraIX7z5j+P1nvHj3SWiY9++U+8E3HzD4+gP6uTkYfYsebhyGX6G5bwiNPf2o6+pFjVZVnb2icI/V+oUs2mNYv1lp8WP+nkV64214dPacp1+jOPliJVTP+z8WR+5WIa1cUWp5BVLKypBcWoKk4kI8K8hDfH4OEgoYAi9AanEu0oqykVtdiMbeRjQ9r0Nz7/jce33I85oDdBr7KlDdXSzcdUGbBrltWVC38nCbVGSKEH66FvQZ0NTzJDsNcopT8djXGS4PbODt54JnqdEoqMydCPpagr4YpQ3FKG8p1gM9YZ+Hyo488W8WtXCMb7gYmqM7svZf4egl6OnyQ1Imgl4U5CW5IyxJhufp7D0RRief4IHQBE+EPHNHUPwjBMW7ITjeA6HxngiOcUPkUx9UVhegq7sJff0d6B/oQn9/t9DQ4HMBdgL+1cvBcb0aUIrsRnp1eXgCXoqOXuTlmZsf6hbPOXRHiu16sjDvPzromxsLUFmahqqSNCQ/DYA6NRIt9YVIehaKkCB3+Pq5IjDYCy4uNnB5cAPRMZ4IjXSGX8gdsJee7XUM29PRU4Q9++np6BluZ5idsKcI+0f+N/FAz9ET+hSBL+bda8P5EvhypWOXcOdRtLyn42fVvZhxz5qAkDti/K1st3sQwPY7Tsi7Cmd/K7gEXIWLAP014eid/a7hvscFnLHeBTv3Swrova+K2fN33S/iroeiCaD3UfLszLUzJD+ef78i+uVtH5/HHfczsHl0CnfcTsPeg33652H/6Iz4/5WS/BixUc64dG4Ldm+yxKXD8+Fx7Wd4X1oOr3ML8fjsPHifmQffC4vhc3k5Qu0PoKMyHf/Pf/u/8F//9/8D9aUFiPa4D/87J+Fzay9cLmyG9cHlOL5lDrasMMeqhSrMm2uEmTMNMG26oQC2haU5zC0tYDnNDBaWJjC3NIHFNBNYTqOLN4Y5oW5pLKA5f+EszJxNN28oXLSEJR01oSol4EsAa2UxXSmYY5hdZaES4XtDY23xm161Ox09IT99pgVmzLIUEnCfZY6Zcyx14jNW2UvYy7+DwOY1P6PkRkA6ewl5+T393/2rHL108RLyIxXxeFWVgNGaJLyqTQXD9jJkTzdPyDNML+EuAf8PPYWg/vpcTz0F+KtUdz5+7yLY+VsF6twsKMrGp3YlDfCxTUkJiNRASzY+teTgQ4sG71qz8batEJ2VGqhT4lBYXo7K9h6wcI2V8tK5E/CV3cMg1CerpvcVFI2itp96iYZBJSxPyHe8eo/usY/oGfuguHEJ9zef0f/2Nwy8/YxBQluA+jNGPvyuEwEuJUD+/hNGPv6O0c9/xdhv+voHjP1GKc9GP/+Olx/5rk8Y+fARL959AKE/8OYD+sYI/DF0DI6ghcDvHUT9837h8hnSL2npVlrxmLNv6FDm88tDeNhzLwbs8CAdDtbhnH+eoKcAX96LccIcKTxBHDNcibTyCq3KkFZeitSyYqSX8WChXESkJiIuKxXJuVnILMqGuiQHHUMdeP0Po2jm3PteTsarA3vp9fvpBei1jr7ueamSp29VC9BrtK4+qzkN7KvPbGBhXjrU9enIq1MjtzID/iGPRC+9p7cjouICkV+Rg/zKPCGG74tqClFMV19XhJLGQpQxfN/G8L2iivZ8Heif5UfppuOFc1LeJNArYXsZuifAvSboa6F75TtKgR4L84KTHiE0yU1AnqAPSXJDcIIbQhMJeALdA2FPPRAa546gWDf4Rz6ET4gj3P3u4aHnLTEgKCYmEGlpMUhKjEJycgw06mQUF2lQXVGMxrpKdHc0Y7CvC6+G2Qvfh+EXz0EHPzIJ9LwXVfYjveIz3gvpQV7CXjp7macn8OW1sraKI2iVaXjKVLzJIfvJ9/rhexm25/qvCd3zcJvayiz8f+y9ZXiV57qu/efb35rttLa4k0DwAoXS4u7QQEiAECQQwy0ePARvO9tSLE5sxN3dBXd3KXWhFCec+7ifd7zJgMJcnXOtfez1Y9PjOp53vEMS+NFzXLcmx/qzP2CHgn1OegT+e7bh5+vOqtXLWe/rqUC/ZOkctmxzZ/P25Wo63rrNLqzd7KLgroNez9UL6CVfLtJz6uLs3WUQzpo5Kkcvefqlq2apgTh6KF+AbzoWV0DvuclZLatRrXRGsAvc5b6Cuzh4qfI3jsOV3nrps9fG4ErP/SwFeoG9qaTyfb6HDR/ZDcBhmRTk2auBObJkRhy9gN7JY6oaUTvfcxqLfaZrE/eMnyPDcBaunsqCVTY4e1nh5DlZydnTChdPKxZ4WLHceyqu3tNY7zuXXbs9CfRfg8vsYQzv/Q52I1uyekY3Nkxtz5opbVk7pQ3rp7RhrVUb1ti0w8++O5GfOFOa5k9haiRfbt/AkrnWzJ08GKvhPRj6vgU92jWmfYu/07LxWzRr3JCmTRvTTADaoiESgm/c5G0aN3mLJk3f0h43fYeGUsXe6G80avRXVWzXsLEGeQFtyzZNFeD1vLUAUyAv0qGunzr05RQgKygLnFs24u3Gb/Hm397gz0bI66eE7HU3/46kCuTLhrGqXt6vA1z/PDnl+Vf9Djrc9ecE6jrodcDr9ySH/ypprX8m8+//8h+vDt2/DPpDiV9wJPlLjqbu1iBv4uQlJ687eQG8Dnlx8pdLDVwui+JSWeTvVRrB5ZJwLhWHcbFItJ/zBaGcLwjhXH69zuYFo0kiB0EK8GdzQjmTE8Sp3CBO5YVzICOMyH2fEhEVTlJuIYlF5SRIQV2J5OAPKOC/6Ny1UL0APrX8COmVx0ivPE5mteioFqpXoflTlBw9S9nx8xrUT52j6vR5qk9foPrMBWrOXuTg2UscOXuJo+cuc+z8FU5cvFan4xcvY6oTl65w6so1Tl+9zplX6PSVa5y8dKVOpy5f5cTFy5ouyOdf4tBpcfynKT90lMLqA+SUV5FRWkFaSbly9wnSwy8DfcTNy5wAmaOflEWQzN+PlzG6sn43gyCZGpgki3PS6mDvH5eKLhm3W6eENDV9UAe9f3wC/vHx+MfHEhAXTUBMJCHxMQRHR5CWm0l+WSF55flEJUeRUZiq3HxOeTqiPwb6cMTRh+cHE5In4ft91IN+L4Hp+whK30dYRhBhyQFs3O7FSjcnvFcv4ePPN74W9AZx9hlRxGZGEi/h+3xNpqDfF/d5XY5eLbf5F0H/Mvj1xxt3e+G7y4MNX7rhu9OVjV+6selLd/zk3OnB5p2e+H6yknVbl7Fu0xLW+y1l1bqFePi44ObhyOKldjg6WeHkPIX5LlOZ7zKdxQvsWDTfjuVL57FhjSuf7vBl984dBPl/QUxUMMkJURTmpVFTWciBmhLl5AXiWuhea6PTw/hyXyrudR1SS2/KtQU5B8uVs9dBrxfn/U8Fvcy8T08OUY4+Jnwnn233ISM5hJDAj/Hd4Mrada6qS2Px4rksWWKPr98KNm1bwZqNLqzbMl+593VbFyjYe22Yp1y95OrXbl3A2m1SmCc76ZdqRXLSBrfRSS2uWSHOXkbcrpqlJDlyfQqe3JcvAbrL1zbZOWqLbOT9xs12AnfXjY6s3OjACt95rNgwT43HldG4mmSXvL5aVorifg96F3drJs7oz5yFE9TPk5G74uBfBL3Mo5+qJtnJoBs9dL/A5yXAe1khjl7uL/K2YamXDavXz2H92jns/mwlUSEbWe89k/H9m+Mwpg2rbDuzfpo5ftat8bVpwaZpLdlsa8bm2V3Y7PA+G5z64TFvEI7WfZk8vCfD+nel57tt6dihBe3Mm9G+bTPatmpCqxaNadmiCS2aN6F5s8a0aN6A5uKQmzWgWdOGSs3lbCbwF/D/jYaN/kpDcekN/8I7Avxm79DKrDkNmrzFn//+J/4qBWomxWw6MHWQCnx1By5fKpq3akyL1k1o3b4VbTuZ0aRVE958603eNPavq/Gyqp3tzyqsL6F9BfyG9fn4F784aF8e5J6AXH6+DnT9sdwzdekvX8vvqt/Tq/G18z/4y9+1iXgybtdUkqN/483/pafo69vrTEGvu/mjKbs4lraH45n+KlwvTl4grwruCsK4UCiQj1ShenHxl0sMXC6N5kqZgcsVBq6UG7gsMkJfzqulEVwpDuNycRiXivYrXSgI4Xx+UJ3O5QWiKYgzuYGczgnmrCg3iDN5QZzO28/JvEjSInYRHLyHxKwcBbzEkkoSS2tUWD6p1DQ8r0FeAJ9WcVRBPrP6BFk1p8g+eIrsA8fJkZz4oZPKyZcfv0DlyYvUnLnIoXOXOHLhMoeNOnLxCscvXeP0FQH3Dc5eu8n5G7frdO7GLXSdv3GLC7e+4tJXX3P5q6+58tWdOl2+9RWiS8ZTnrt652uu3vmGK/L623e4dOsO56/f4tSlqxw5c56a46eoPHKc0kNHKDx4mPwDh8mtPkhW5UHSy6UvXyr0K5A0RlRWEeHp+Qr64ugF7gFJGvAlXx9ghH1AXCoiHfb+sSkoxSXhHxfP3pg49kbHsCc6mt0GA3ujI4nNTKP6xFGufX2bb3/6nktXL1FRU05GfjplB4o5dKqGQ6erKarJ+cOgjysIJyovVK2tDc0PJCh374ugz9hLUPpetZ8+Mj2Yj3dvxMN7Aet83fjkc1/C40JU6D4yUfrt6x29ITUKQ1okMQL6HBPQ50WqWfvRuaGEpu5lR7BfPez/DdAL1EU65OWUxwJ5pZ2uCvabJPf+hRtb/uGG79alrPVdyLr1C1m9ygUv93ksXjAdx7lWOM6dzCzbscywGcls4znlo8HYTBrCrOljcZxjxWIXO9yWObB88VyWLrRnjfcyPtm2joA9n5CRauDggVIFeAG7Dndx8roE9HKtP3/kcIUaoStjc2Umvrj6OtCXa9X3/1NBL44+I2W/cvTxUbvYscmVpDh/DJG72LjBjXWqS2MlCxbOYfkyB9b7LmfzDlfW+s1nw5ZFSIuYDMuRcL2AXuQjIfxNzqoaXirlddBrYfwFxjWx9ipkL3AX2C/xmVkHfbkWyXMqtL/WnuWyxW7DPLW9TjbY6Vruqy24WbZBW3qzdL29EfIC+9eDfulaO5atmalC9+Lo7ZzHsnKtNjDnZUcvj53dbXB2t2a+lxTW2SjN97ZG14JVU5W7d/GR10xhmfdU1vjNxcvLlu0bnYkL3UjoF57YjOzIrOHNWTXNAl/btvjZtWGTnTl+du3YYNcBtyntcZnQAZvhnejXoyVdLBpiYd4Qs7aNaW3WhLbtmtG2XQvatG1Gm9aNadmqMa3bNqWVWVNatWlMy9YNadZSwuINaNL8HRqbuOTGTSVc/3dkupyCpbF4TsLtjVs2olHzBvz1Hamgf4O/vP2mOsUF63DXXb6c8n6Bu0QAdDVr1ZjGrRrToHkD/t747/zZCHpx81orm1aEV1eMJ7CX1jrVL1+fBtBdvh45kJ+l/w465P8mFfTGsbcvQtxk2Y38PWS2vRpxK6cm6ZPX9ee//Ae6dMi/8cb/93vQ65X2ErrX3fyx1N2cSN/LyUx/TmcHckbBNpjz+aFcKNjPxcJwLhVFcLlI4B3JlZIorpYauFZm4Fq58SwzcLU0iiul8rwogisl4VwuFslnhHChIIgLBQGczw/gXJ7/Czqb68+Z3ADOvqBAzhSEUpYSSOjeT0lMSSK9qJwkAX1ZNcmlB0gpP6RC8qn6WXGYtIrjpFccI6PqONk1J8k9cJK8A3IeJ+/QCYqOnKT02BkqT55T7v3Q+cscuyAO+xonL17n1KUbnLlyi3PXb3Hh5i0u3rqtgCxwvvr1N1z7+ltufPOd0s1vvuPmN9+jn7e/+46vfvieOz98z9c//cA3P/3Itz//xLc//8x3vxh19xe+++UX9dydH37g5vffcv3bb7hy5zaXbt/k3PWrnLhwgUNnz1J18hTlx09QfOQouQcOkl4pbYFVJBZVECfh/FwZtJNPRIYM2slRTn5vbDJ7Y5IIjEslRFx+TAqBhiQCDAn4R8WzLzKefRFx7IuIJSDCQGB4JEGRkYQaogiLMZCUlc7R0ye4LYCX3+3GNc6fP6t069Z1vv/hG548fciDR/e4fP08B4+Vk1WUTJ5MxlPz7rXVtVrYPllV3UsxnqytTS6OIiZ/PxE5wYTL3Pu8IIKypChPdtPvYV/abgLS9xKcEUh4ejB7wj7Fa80StZ9+o58H+yP2YkiIwJAYRXSigZjkaGIlR58WhSE1XA3QScgxkJgnkjB+JHG5+4nLDcWQGcRnxjy9tq62fkf9ln1r2bRvDX4yGEcm4O3zYeNebzbu8dLOvd74iuSxDvvdUj3vhZ+qpHfFd5cr6790U45+y5eebP5kJRvXL2KNlyM+7vNwWzaLRU5Tcba3Yo7tRKZPHonNR8OwnjCUyWMHYTNxKNYThmA1bhCTxw5Ukmtbq1HMmTYBx9lTcJg1GbtpE7C1Gcdsu0msXbUCQ1SwqqbXnbsOdh3u+rx8Ke6Ta/XYWLgnLv+FyvyKAtV+Jy14FeX5JsqlvCybMl2lWZQUZ1LyUsW9Hr4vKZI2u3pJGP9VYXupvDedd6/vozfdSZ+dHUN2tkEpJ8tAZloEKQnBxEfv5dPt3sRF7yE+1p/Nfu6sWb0Un1VLWLh4DouWzGGd7zK2fezBGl8XNmxegO+WBfhK+9uW+az2c1Kg91w/Fy9fB3w2ObNm6wLVVy+99XItLXESmhe3Ls5dQC6gl2r3xT52qthtkbcti0U+ohksXT1DQVny7Stkhr68T2kuS9fPVvvfNagL3O1ZKiH4NfYske13yt2Lq7dj6Xo7lkheXfLrxqE1Kkc/ZxBT7YezfNUc9QVjgYDdw0bJ0X0KTm4iKxzdJuPiOUWBXGDu5GOFi7c18vr53tOZv3oqLt6TWOQxCTdvG+YvHMtsu4EE7vYmJXoHi2cPxmZoE/wW9mG3Z392ruzD2jmdcR7XhilD2zKkd2O6mr2BWYs3aNnsr7Rs1UDBu5U45bbNMGvXAvP2LTEza0ar1o1o0bohLds0oqX6EtCUVm2b0LxVQ5q2EMhratzsbRo2fUtJhcCNFfHipgWy0g/fsMnbNGnRQMFUwK4DXb/WIavfl8cCXP1niKMX6Tnzd5r8XRXtCYz/8tYbKkIgk+leHFRjGsL/GxLGf6eRFN1Jcd1b2mMJ7Tf6uyraky8H0pcv7XgSDfjrW3/WJt1JxECXShPoS2pMJ+EZ59ob59vLHvpX6Q1x869z9BWG7VTHfkJN3KdIEd6R5J0cS93FifQ9nMrYx5nsQM7mBCmdzwvhQn4olwrDuFwUrnSlOIKrJZFcK43iepnhBck9eU5TFFfLIhX4L5cI6IO5VBTExcJALhT4cz5fQL+vTgL6V+l0nj9HckOIDvgYQ8R+UvOLSS6tJrGsBumFl7x7WuVh0qtER8ioFid/goyqE2RVn1CQzz94ksKDpyiQorujpyg9foZKCZNLvvzCJY5dvsqpKzc4c03gfpuLN+5w5da3XL9jhPl333P7hx+58+PP3PnxJ775+Re+/+UXfvjlrtL38vhnefwLv9y7x70H97n38D73Hz/k4ZPHPHr6ROnh08doeqLu33/0kN8ePuDe44dKvzz8jR/v3eWbn37g+p3bnL8uqYKLCvjVJ6Ta/zA5VTVklFaSWlBGYk4RcZn5RKflYEjLJjI5k/DEdPbHpeAvIA+LJjA8jpDIeELDY9kfEUtYVDzhUfFEGBKIiE7EEBtPdFw8hpgYIgxRxCXFU3WwihMnj3Ps6GHOnT3NV1/d4rfffgVqjSZ2XR0AACAASURBVN8c5XyuYH/txiVOnj1MVmESeRWprwW9tNhllseTVhZDvLj67CAj6IM10GeYgD5DBun4E5IaSEjcXrzWLsVl4UzcPRbgH/g5MfERRMVFYogX2EcTkxxDXKqBmNRINUgnISeGxLxoBXvJ1+v76WWT3a7IHXV5+q3GPfUC/TrQ7zECXiD/kl4JeimwE9DvdmXDLld8v5S2OU/8Pl7JRr/FbPVdyloPR5xmT8B64iAmjOrLuJF9mTROwF4PecvRA9TjGVajmWY5Aqtxg/loVH/GDv1AXcu9mVPHMW/mZGZOm8BH4wYzanhfxo0ehJPTTEJC9lBWllfv2o9oy3Bk8502GU+bmS+uXv9CoFfk6+13FVL8Z6Ly8nzqlUtZWU6dSkuzKS4W2P++vU5gbwp5uf6vgj4rO5rs7GhysqLJyogiJSmUxLhAdn62Hllbm5IUwrYtXqxfuwwPzwXMXzATl4V2rF63mO2ferLObyG+W1zYuHUBG7YsUKBfs8m5DvSevvPw9nNU43Clp160eov0vUtVvbaHXsLzprCXivYlMn1Oeta9ptVpkfc0dX/ZajuWra53/ktXzWHxmlksXjOTxWvllMciexav1mCvwK/C91IRr4Fez9NLjl5Abz13GFazhrDcRysMXOhlq9y7OHhHd6u6a2ePesjXgd7LGtk+5+Jlg5OXJUu8P8LN0xInh8GMHdmebX4upCV8zqebF2EjK2KXjeQLPzvWLxuH9UgL3u/0Dh3b/B2Ltm9j1votWrX4Gy1avEXL1o1oa96cNuLWWzdWp3m7FrRv3wozs+bq+RatGymwC9z1a3HxL+e6lTMWYIqDf+evWmvb29K3rgG2WYtG6j062HWgy6lDXk79vlxLflzPp9edep7eWAmvwv3iumVK3kugF+ib5uoV6BXYNcjL76ZLXif9+vIegbxIwK+37L3urFtcoy+w+aOg//MrJuNVRG+nOu4TauI/5VDS5xxJ2cmxtC//W0B/ozxafQEQ4CupEL64ewnhh3KpyBT24uz9jQ5fg/7Z3H38Xns5kx9EVuRnhPh/TkJGptHRHyCpzBT0RxToM6uPoYXrT5Jz4BT5h05TePg0RUdOUyxFd8fPUCHV7+cucVRy5leucfb6TS5KCF3C7ne+4cY3P/DVdz/xzY/ivO/yw6/3+Om33/jlwQPuPnzIr48eKYgLyEW/PX6gQf3pY57WPqP2eS3Pea7O2udyJVgEuVaPTe/xnKdKqPPJ81oe1T7l3qMHKhJw/auvOH/1GsfPnKPq8DFKqg6QV1xOZm4RqZn5JKXlkJCSSXxyBnFJGcQnpREXn0J0TBJRkfGEh8cQE51IbEwCcTEJxMcmKsVGxxMVGU1YeCT7wyKINESTkpZKQVEBBw/XcPzEMb799muePXtSFxbSLgTy8hvL3/Mp129d4fT5o+SWpL0W9NJely1raysSyKiII7EokqicILXkRvbTK0efsZcAI+ylCj8gdZ8CfXhyIJs+Xs1KDxc8PBfyxa6tRMeHYYjXQB8ppzj7lGhipM0uw0Ad6PO1wrw60OeEsC/2s9eCXorxNgnojS5+k/8q/HRn/zpHv0uW2njiu9tVFeJt3umO79YlrFrtwPbNy/l0iyveK+2xtx3DR2P6Mm7EBwr0lmMHMWX8EAX36ZNGIrKbMoZ5MyyZYTWGKeOHMmWcuPshTLMcycwpY1UUwN7WkmlTxjB+9EBGDuvL0EF9GDL4Q6ZPn0RAwE4Voteduz76Vm+7MwW8wN1U0nZnCnm5roe8AP9/DuizM6JITQolOSGYvbv8lDLSwtVym3XrluPq5oyzywxcFtjhvXoh2z7xRPbSr/NzwneLhPB/D3pZbCMS4PtsclKQF9Cv3iJz7heoVjqpshcJ8DVnL65eA73Avl7TENjLc+rLgDG0v8RntppNv0g2zq2axaJVc1jko2nxqrnK1Wug10P4spRG3LytGkG7ZPUMFnpOw2beCD6a3p/FXnbq91CO3l1a4zTQu3jYoEnC8rqm4OIlslaQn+81icVeE/DynsSyRaMYOaQ1NpN64bvGiZWLpzFqaDeGDerAsMEW9O7WnE5tGtKqiYC9Aa3bNqadWVNat2pI69aNad2mMWbtmmFu0YI2Zk1pKffaNsW8fQvad2itnL24d4F7s5bi3N+maYt31NmoqVZYp+e79YI1rSde+uI1CSwFpI2bSrV7Y+XQdZCbnv8K6OVnypcMOfWfq4fatWE1Wn5ed/avAr0AX34v/Tn9Wn/PHwW9QN7UtZtC3/S+6XWdo38V6CtjdrwW9Ccz9nE66/eO/mLBfuXqdTf/KkcvkNelO/1rZZGIrpaGc6UklMvFIVwuroe97vCVy8/bx3lT5e7lXO5eLuTuUSH+qqTdhMi885gIkopKSCiRsbUyrvaA0dEbQV9zjMyaE2RLqP6QuPhTFB09Q+nxs5SdOEOFVMufu8gRKZ67ep3zt77iyp2vuS6h+G/Fuf/Edz//yo9373P3/kN+eyQu/BmPa2t58vw5gj1RrfrvGbUCPCWBu+Z0XyJj/UOd+HKa/DG9rV8rnD57xv2HD/jmu2+5dOkyx46fpObAISrLqykrqqAwv5j8nEJyswrIzsglKy2brLQs0pPTSUtMJTkuidioOGIiY0hJTCY+No6oiChCg0MJCQwmIiyC1NR0KqsOcO78Bb7+9hvu3f+Vx08e8uTpY+NvWP8bPXnyiF9//YW7d3/k2bPHPKt9zDff3eb85ZOUVueSK46+sj5sr4fuBfQ50mInoC+PNYLeGLrPDSI4O+AF2Avopfpe+ukj00L4wn8bXquX4L1qCZu2rSLcEIghPlw5+sg4A1HxBqKTBPQxxKQZiMuKJiHPoML2iQVRqs1OYB+Xt5+Q5N31OXr/DWzZJ25+nRqWs2nvagV6P6OTfxn0usNXeXmpyJfQvRp+48lmGYAjefoti3F3s2O1hz1b1y9inacjS5ytmTV1NJZj+zNqSG/GjezHZKNjl7D91I+GKxevXPuUsUy3HMXUiSOwsxrL3OmWOMyYjP20j5g3YxIzpozlo3FDGDHkA4YOfJ+hgz5g8KAP6NfvPWxtJ6s1rQJ0PUSvw/2F8bfGITq6k9d77P8V0JeUZFGsQveyorZepm7etOperrVq+2T0cL3pUht9sc3rQvemjl5An5YUSkpiMKFBH/PpDh9Sk0PZt2crq1YtYqWrE07Ottg7WOPq4cjWj93x3byYNb4ObJAhOWpSngsyCldy9BK6F8i7G09T2IuzF9BLr7yE8AX0dWF8WTe7xo6l0sJmlO7uddBLSH+R1wyjZrLIWzSLRd6zWeg1h4Ve9izylvC9I0vXOrBs3TwVvpfNczLNboG35Njli4OkBexY6GnLdMcxjJnyAfPdpqm6gPnSWmfMyWuOXvLzmgT4GuynoKrrvaawwEt65Mfj5f0RXsvHYzm6EwP7tmFQfwu6dW2OuVkDzM0E4u/QqtU7tDNrgoVZE8zluk0DOlo0wVxy7+ZNMTMXwDejfafmmFk0oVVbqYRvTBspvuvYmo5dzLDo3IY25pIbb/wC6BvLNDvV016f79aB+zLoBaQC1eYtm9Co6Tt1bv1VkJd7yu3LFDnjJLmXHb3AXc+py6n/XDlVysAYTdDduDhyuTYFukBdB7n+Ov2xCt2bzKg3dfGmENevTQEu1/p9OV9+Th6bQl6u9T91A3OqYrdTE/8xBxI+4VDSPzia+gXH07/kRMYelaN/VeheD9//UdAL8AX218qiFOivlUVwtTSMKyX7FfCvlGjAN4X+xbx9XMzdq3Qpbx+iCwL6nD3qC8DJnEBi/P0IDvyMxJwsEorKSTSBfX0I/wgZNcfIOnic3EMnjS10pymTHngF+Qscu3RVQV4K6K4J3H/6ia8lFP/bb8qx//b4CQ+e1vKkVnPlOupePMWp//4/zbvr/+z/1VN+Yi0PH97n22++5vLFS5w+eYqjh45wsLKaytIySguKKMrNJz87l5yMTLJT08hMTiU9OYXUxCRiDAYiwsIoLCgkJiaG0NBQkpOTqays5MqVK9z95a6KMrz4m+p/01rl6O/e/ZmbN69z7twZrl69zM8/f09t7RMF+vsP7yrQVxwqVKDX2+sE8jIKV/bRi5vPrUwmqzKRdCPoZe59ZF4w+/OCCVHb7PxVP72CvDj6DOmnDyIqPZQgwy581i/HzXOBAn5w+G6iEyKIjItEQC8yxEcTnRKLQZx9puTnYzTQ50eQVBBBfJ6APpSwtH1sD/Q1unrf34FepuJJfl6c/Ouk9c7Xg37zLk+2S0vdjqW4udqyYtEUvJfPxHW+NY4zxjFlQn8sx/Rl9JBeDO3XndFD+zBhVH8kXC+gF2cvsJ80eqDRyQ9n6sRROM20Zp6tFbOsJ2JnNZ7pk8dgYzmKiWMGM2zgBwzo+x6D+vdm4MD3GTSoD3379sTefjpJSQZjW11pXZj+ZdC/kJc3Tsz7V0EvsC9R2+t+D/qXIf8q0AvcTSUT8f4Q6DMNZKSEKdBH7P+MzRtXqtB9SNCnuLk64ubugpPLDGbOnsTiZTPZssMN381LWLPBQbn69Ztlm50GemmzE9hroLevc/V1YXyjo9ddvQzKUbAX4G+Q7XSSh9e23QnsNVevtbapnL0R9As9bFngMYOFXgJ4TYu8ZLKdA0tWObJ49Tzme83GxdMOZ8/pqk3O2XMqahOdpAa8Z7DIewbz3W2Z4TKeUZPex2GZFUtXz2KBR33xnYDeyW2qUeLspzLf04b5ntYsEHfvOZlFHhPx8JjAOg9LZln2pHfXRnTq2Aiztm/Tuo049kaazBtjbtGU9h2b0t6iEe3NG9LFogVdO7TGvF1T2pg3pK15I9rJazo0pa1ZA1q0eoc27ZrTuVs7uvboQJfu7enY1VyB/2XQN2oqgNUWwQhgdYmrVs7a6OYFrgJQyYe3bN1M5cbFuZuG7uWxhN5Fcl+K2uTUJYNzXm6B04Cu/Sz9Z8qpQV9z6TrAxaHrsNdhLqfu3F91CtxfBen/jnt/evN/vQB7/f/fdaCvjtuhIH8w8VMOJ3/GsbSdnMjYxcnMPZzOClC5+XO5wYj0HP0/A/3Nipg6J687ev28Xm7genkU18vF2Ycr2F8tFdiH1EmH/aV8gftepcv5+xBdytvDhby9CvRnC4PIif6EQNlBnRJPclEJcUWV6BvoxNnLQBwBvuTqMw8cI0cG4qhe+VMK9NIyJ9X0p67eUE7+2rffcefur/z48AF3nzzm4fNnPBbX/lzC6fUZaf0f0fTUUfjyKa95+d4/e1z3ma94kYTHVZi89jE///Q91y9f4fypMxw/dJgDVZVUlpZSWlhIYW4uBTnZ5GVlk52RSXpKKkkJiRgMBsLCw4mIiiQvL5/8/HwuXrrEvXv3eP5cfuCr/kgsoZbnz5+pLxg//vg9P/74HT///CMPHvzG8+f6v8xTnj1/zJNnD7l49Qw1R0vILU8lr1rro5fpeAL5jJIEVYz3e9AHK9CH5Ycg4Xtx9Trk5fTPDCA4PYjIdKmyD2bdZg+WrHBQIfzg8C+Vo4+MjSIi1kBEbDSRooRoIhIjiUwJJy47kvi8cOLVKNxwDfS5oURmBvJp6Obfgb5+e90aNvm/HvIC/5dBLzn57Z+tZM3quXgut2Wt6yx8ltmxzNkKO6thjBnSk1GDejB6SG/GDP2AkYPfZ9K4wUy3HFHn5CV0P2nMQKaMG8p0yzHYTBjJtI9GY2s5BuvxI7CeMALriSOZMmEEUyaOYsLooQzs15u+fXryQZ/ufPBBdz78sIfSqlWuKuyuu3l9cI6ekxfI/1dBL/l6ydOXvgR63d3reXlT4L/s6HUXbzrn/o+AXvL0UpAn4ftYwx62bXYnxrAHQ8Qu3N2ccXVzwdHZlmm243FeMJVtn3iwcetSVq+f9yLoN9UPz/GQ3fDr5uC+XoO910YpzjOG8NXo2sX4bBZnL5vnXPA0jqzVIS+ngH7Jqhl1WrrK6PQlTO8lYfcZLPKcjQB+kac9Cz3sme82G6eVs3B0tWPuiqlKDm7GwTey/924A15V1rtPw9l1GrMXWjJqUh/mLpmk+uglR+9S5+in4OhqY5Q1Tm42xuK8KdrUO9cJuPlMxtd7Motn9mNg9yZ0tXgHM7O/07bN27Rt24C2bRpgZtaQjh2b0rVLc7p0aUGHTs3o2LklXbq0wcKiBebtmijQm5k3pr1FM8zFsbdsQPNWDWjXuS3denWiS8+OdOreHvNOrWlp1lTl5/XQvUC+QWMpsNPy5zrkNcj+HvTinps2b0zjpg1V7v5fBv0rBujoP0v/gqCfEhGQ0L0swTEFuID+33Hqpu77vwPy8hn/KegPxn3MwYR/cNg0P5+xi1NZezidLdXwQZzLC1aSdriLhfXFeLqj1wvxBOgC+luVsUo3KmLqHt+ujOVmhYTzo5QU7EsF9vu5WhrK1ZIQrpWEcL0kiGvFAVwt8udKoSiAS4WBXCyQ32WfyuOfzwvgXEEQB9L3EL7XD0PsflKKikiQ2fBFlSTLRrjyQ6SpintZRnOYzJqjyPS7vIMnVG6+7MR5qs9e5Jjk5G/e4so33/LVT7/w44OHPHz2jGcq66wF3/UA/OtQ+Co8mt57BbNfC/+6973qTSoV8EzBVVz1jetXOX/2LCeOHeXQwRoqK8ooKy2moryUnOxMMtJTSUpMIDYmmri4WLKyMzl89DDXb17n11/v8vDhg7of9/JFbe0zHj9+pEL2tbVPkcdPnz3lWa182TD9I7/oE54/l9D9I2qfS/j+FoeOVVJQnk5hZToFUn0vc+/FzZcmkFOWSG5FMtmViaSVasV40XkhROWHooM+RECfJYAXSb5+n5qUtz89iIiUQLZ8tg437/ms93MlYP/nGBLDiIiNIDwmivAYA+Ex0YTHRBIWG0FYXJiqwFez7/MiSRDg54ap6nvZZLczcgfbAtarEL4eut/iv04V5G1W1ff1lfd6Bb6fTMDb661pjzebdnuzeZc32770YvvnnmxY44jPCjs2eTvh5+GI+8JpzJ89gSlj+2E9tj/jh/Zm/LA+qsBu3PC+Kie/cN40VU1vZz1WFdpZTRyqXPtsG8nTT8B6wiimW43HavxIJo0bzoRxwxgxvB8jhvdn9KjBDBrYhz59etCrdzd6936XPh9o16NGDyE4eC8HD5arZTay0EaXaV7+VaH7yop86iQb63RV5FIhFfelWar6Xq6lCr+iPFvNvq8sz0Ykc/DlFOBrkNdn3EvIvj5srzv5l138K0GfFUNWloFsUaZBFeQJ6JMTZYhQIJ9s9yYk6BMS4gJV6F4c/TyHaVjbjMHJZRo7PvVi8/YVrNngyNqNjqzbJFPytLn3qzY54r3RAU9fCd3PwWODyB7vjZKrl+I8J9ZsX8hq2XC3dT7eW7TlM16bZJ+8uHp75ehlra20v2mSVjipvtda4laslaI5AfxM5rvNxMXVDqcVdsxbasu8pTNwWGbHvBW2zFsxFYeV03AR9+9tp1y8zLB3dp+Bk9t0nF1tcV5py+yFkxk/dSCzFlqydJU9S31mo8L3btY4uVrjuNIGp5VyLdC3xtF1Ci6u4vQnsdzjI3asm8a6haOZ0LcNPdu9g0WbtzE3b4h520ZKFuaN6dyhMe+925ze3VvTo1trunVpSffurenarSUWFk3pYNEUi/ZNsLBorsBv1k5C8w1oZd6ITj3M6darI517tKfju+a0ateMFm21sL0O+oZNZB68VMO/CHpVgCdz6PUFMhJCb/BXGjV5m9ZmLZDxt1qrmtHRq9C8hNWlKl6vcDc6elVQp7l6+QytQl6rlpfPkZ8l8+v1z6tfRat9nlTK/zPQm4bj5do0zP5y6F2H/e9BL6F5Xa+urn/xPX/izT//iT+9KRX3EsLXpP8fus7RH477mCOJ/+Bo8uccTd3F8XRx87s5nbWHszka6M/nByOQl/536YPXK+7llPy8hOV1124K+puVsdyuiuOr6jhuV8dyqyqGm5XR3KqULwCau79aHo7oelkYN8r3c6MshJulQQr410uC1Xm1JJjLRYFcFOgXBHBZKvYLpXI/jLSwHYSGfEFyfg4pJWUkF5eRVlpFermsk9VWwaZXHiSz+jA5B46Qd+Comk1felQq7c9y+OJFVYAn/e7f/Pwr9x494dlr3a3+z/d/6xSoau763r273L59k4sXz3Py5HEOHqyhurqSM2dOce3aFXWdkppERmYaBw5Uc+3aZZVPlxD779MJ2uc+ffqIe/d+QVz7L7/8xMOHv/H06WP1lcc0LiFff55LgaHSU6h9xPPah9Q+e0ht7UPu/fYzR47VUFaZQ5HAviKNvNJkcgXwZYnkiaQgryKR1BKDctmx+aEY8rV+egnfh+YEEpjtz76sfexToNdG44ZkBhKZEcRn/lvwXrOYdRtd2eW/A0NCKBFxYYTHCOwNRMREERETqRQeE05kQjhxEsLPiSI+Vyrvw1WOPkYK8uI/Z1ugBnqtzW69cviSq9+8d+1rl9qY9s5v3u3Ntp3efLLTG7+Ni5WD3+LtwvZVC3B3tGGJvSVzrIYxz2Y0MycNZ8qY/kwe1Q+b8UOYaT2WWdbjWOJopxXeTRjGnBmWWE8eycxpE7Gznoi15VhsJWQ/dRKTJo5i9IiBDB8xgP4DetPng+707fce/fq/R+/3u/Fer670fE/Te7268f77PZg7bxapafHUyGraA6VUSV6+uphKWXDzUiFeHfArCqiuyK+TrKatVy7VlblUV+RQU5X3ggTuVRU56nk5RXJP30kvm+v0BTZ6fl4Hve7qTQGvX9fvpY9RgBfI68pMj1SgT4oP4PNP17Bn1yb1eKOvmwrdz3OYymSrkTg42rB5qytbt69k7QZnFb5f6+dgHIfrxJotTvhscsBroz1evgL4uXhumKPOVZsE9g6s2uKCz1ZntSte1sjK3nhZJSu76t03zquDvbh6zeFLKH+WupbtdwJ5ya07LJ+C/eIpzFkkpw0Oy2bguHwmzitm4bTSToHcydWW+RLi957JQm+ZhGen3L7jyhk4u9rhvMKW2QusmDB9MDbzxrB0lUzrm6PSAs6uNoicVtrgvHIKTq5WOLhZ4+xmzWI3Kxa7f4SP+wS2rhjLzOEWfNCxAV3avoNF2waYm0uBXRMszJvxbpdW9OrRig/eb0Of3q3o/V5r+vRuS/9+7en1Xmu6dmlBt87N6dq5BV06t6Z9hxa0adeIlmbv0KZDYzr1NKPze+0U8Nt1bUVz88Y0b6MV4gnotdy8uHaBvAzAeTFsL5AXxy6rYbVQ+l/VsBvpg5cIgIBZB/DL4XTdcZtCWF4rYfa33pGculbF/8/cuR6ul8+Q9+qfJdem7/vLXzW461A3BbJ+T4e/DnrTU3u9hPc1vfHnP1Gv/78u7C/vkdeqz/zLG/z5zTd4443/4M03/1QnnVB1oD+Y8DGHJTef8jkn0nZyMn0XpzP2cCZrH2dzAtEhf7FQQuxhxsE30j+v6Z+BXpz9V9XxfFUj0mB/uypGQV/OG5XR3KgycKMqipuiyghuVoRzszyMa6X7uVYaqqkkmGvF4vSDuFYUwLWCAK4WhnC1KJzS+C/Zv3crKZnJpJeVkVJcQlppORlllaSXVpImI2NLykgvLSerrJLs8ipyK6rJr6yh5OARqk+c4vj5S1z/+jt+ffiYp8YKeP0f6n/WqQFZKt+lCO7Ondtcv35VSXLmN25c4/Llixw9eljpypVLiPMXR17/Rz5DhLovXxikml4+58aNqyr3f+/uLzx7+oRapccm50OeP31I7dOHPHvyQNPj+zx7/BvPntzn6ZP71NY+4umzB2qzWkV1HoVlRsiXJNWDvjxJgT6zNI7koqg/BHp/abHL3EdIVgCRmSGqn95nnQyeWcEnX/gSERtERKyAPvx3oBenH5EQpvbax2SKm9ckxXixufsJSdnNjmBf5ej/HdCLm9+yy4vtO73Y/okbPh72bPR0YPvqBXjNn86KuZNZPncyS5VssJ86jmkTh2M5qj/zbC0V4O2mjGPOdEusxg/FctwQZtlaMnnicKwnjcbWxpKPxo9kitV4rK0nMnbsUPr170W//r35oG9PevXuqklBvgs9enamew9NPXp2oWevbnzYtxcLFjqQlq7B/t8BvQ79mkoZopPDger8OsAfrClQjwX+MhZXXLwAXnf2cv6fAL201okE9NJiJ44+cN9Wtm3xJDz0cwIDPmb9BlecnWdgYzMWRycb1vsuZdsON9b5urBmwzzW+jlqoN/ixNqtzqze7Ii33zwFdwG9x/rZCvo+cs9vnlpf6ymv2aLBXge9Dns3X22PvbY/XtsjLw5fwviLJKzuNhX7JZPUelkB/bwlU3FYNh2nFTNxXjkHF9c5uLjNwsXdrk4LvWQr3QycPexwWGmLw4rpOK6wxXH5dPVFYcK0wVjOHMYSH3uW+MxhoeT23QT0U3FcOU2F7h3EzbtNZb6bNctdLfFcOZINK0awwLo7/Tu/RRfzt5Wb7yB5dnHiHZrRo1sb+vQyp28fMwb0M2fwIDOGDenAmJHdGD6kI/0+aMMHvdrwXveW9Hy3FT26m9OpcysVxm9l9g7mnZvTpVc7OvU0p2MPc8y6tKS5eROatdFa66TaXg/b/2egF9iLJJcuQ26kgE7de8t0datWJKfnzV8Heh3SpuDWQS73Xr6vw11OHdqmr9fvm8Ld9Fp/z78LegnNm4bn/2XQVyX+g0MpX3A0dScn03ZyJn0X5zL9OZctU+pkoI0WrhcnLwNvZMKdXmWvh+z1qnrd2euAv1OTgKZ4vjoQz22BfU0ct8TdV8sZw1fVUdwWVUVyywj6G+LyS8O4Kl8sSvZztTiEK0XBKrR/rTSEy9KWpyIM4RzJCiY2cBvR0cGkFeSTkpdHQlYWybn5ZBQWk1FcQlZJCfkVVZRKhfrhY1QfOU7FgcMUV9ZQWn2Q299+rwrtdARqGKxH4/+cq+cquAFztQAAIABJREFUV/5Y+uzv3VXO+/vvv1WAv3DhHKdOnVCgF3BLRXz9H/1vVqvuy3vlS4J8MZAvA3J+9903PHhwn+cSnn/0kNonj6mV0P2D+zy5L7rH0/t3efbgLs/u/8qzB5rk3pMHd3ny8FeePv5NufpnTx9w/foFyqtyFehzS5LJK60Hvbj6HJWvj60DfUxeCJFq5r1ssgtSBXmao9/L3ow9KnwvoA/OCiA8I5gAw0581kuedSnbPl7N/sg9Kk8fIaCP1py8OHrJ20fGRxGZGEF4YgiGtFAN9Hmao4/NCyMyK5BP929S1fZ/BPR1M+4lZL/Liy3i5nf7qJD9unUueLvOws/TiXXL5iitXTqbDSsdWL1sLiucZrDU0Y45NuOZPGYwix3smG8/HeuJo5g+eRzTJo9j5nRLpltPYMzIAXw0YRSTJo1j7NjhjJ8witHjhjNwSF/e69OdHr268t7776pTrru/14V3e3auU3eT6159utO3fy9Wr3GjpDRX7aSvc/Ymjv7lfH1NZQEHq2W7XRGHaoqV5LqmKh+BuwBc3LoAXsCvg15gr4Neu5Zd9dJPL4NyktVQnJer7HVX/7rw/escvQ56rcUuECnI89uwkuCAjwkN/QIv70XMnDUJK6uRzHOwxme1C9s/dlegX7VuLqs3zmONnwNrNjkqRy+gV859kwMCdwG9uHpx+CJ3CevLfT8H5eYF9DrsX3b1ekHeAs9pzHefqiAvDnvesik4LJ+KszjzlTNwcRXIz9Igr0A/Gxf3mXWgn+8xExcPCdnb/h70C6cweeYIJtgOZrG3DPDRQL9AcvhuU3F0nYaDm41y845uU1jsOhn3lePYuGIYq136M+aDxnRr9zfamb1Ne7NGWJg3okP7xvTs3pr+H1owsJ8FQwZ0YPTwrlhOfI+pVgNY6GzFIqfJWH/0IUP6tafPey15v1cbeol779wCM3Ppo29Ix+5tFOg79jCjQ3czWndoRlOzxjRt00gNyJHWOgnbi5N/FehVtb3R0auCvAZ/UW5eQC/OX0Avg2h0OAvYdcib5tRNQf3PIK5/jn7q73sZ1AJa/bn/DPJ1UDbpgzd18vq19sXg1Y7+VaBXn/vnP/0xR1+UuIvq1D0cTt+j3PyZjN2cy/bnQp5MwgtWOXlTyEt7nBTV/S4fb8zPS6he4P71gcQ63TmQwG0BvVFfHUzg9sEEvjoYx9cHorlTY+B2tYGblTJJbz+XikO4WhyqAH+5MFQN17lQEKxm48tkvBOFERzNkW124VSkh5IYtovI8EBikhKJS04mLjmFlMwcsguKyCksobC0nJT0LIL3h7Nz1x7VJ37w4BGOHD3J8ZNn+e77H3n8+DH/YyP2dcR+rly4VN3/9NMPfP31V6r6XVy8gPrRI8m5v/w1RavSl9fLoBupkhf3LqCX8LwKzT+XvLtWdKdSA8+eKOAr6D95zNPHD3n82688ufsTT+7+zJNf6/X41595fO9nHv/2C48f3KX2yX2e1z7mhx/uUHWgQIXuJWyfV5asXLyE7AX02SUJiKNPKdYcfXRuMBE5QYRJ5b0R9EHZASpsr0AvS26y/AnJClSgD0sKYMM2D7zXLGTTVk8CQz4nVlx7TBjh0eF1YfsoVYUfSUSC7K0PITp9Pwn5kSRI5X1+OHFqbW0oXxp2vBL0KnyvdtLX76PXQb95j08d6Lfu9GK930K83Gbj4zobzyV2rFk+h60+C/F1dWTdSkc8Fs9miYMta90WYz/VEsvRg3GcZcPcGVMYP2IwUybK6NtJ2E2zYtLE0YwY2p+pNpOYaDmOocMHMnBwPwYM7suHA/rQs08P3u0pYO9Cd+PZ9d1OdOnWQUn2XXft3lFJ4N+zdzd6vd8NqynjSUqO5uAhk3y9sb1OIK9Pz5NTPa4p5rAsyDHC/kBVoXZdU1gHesm/C/B1hy/g1+8J+OWx9oUg8w+B/nXhe1PQSwGeLh30acn7kdB9VPgXbNnkTlJCMOFhO3H3mI+d3UdMnDiUufOscHW3Z/vHbmzwm8/q9XNZ5WuvYL/aT0bfajIFvUBeYK/LfcNc3Hw10AvYxcmbunlx9Hox3iIfGZ4zXTl5ra1OWuLsmO8ucBfZGSW5+tkvgV5gPwuBvAK95OZdbXFcqclppYT6p2O/yBob+9GMtu7HfHc7o6OXinwBvRTiWePgNgUHNyucVk5i+fJxrFkxgs98JuJg2Zlenf6OhdlbqpLeol0j1S7X491W9PuwPUMHdWTk0E5MHNMDu2lD8PSYR2a6gZvXTlGYHY3j7LEMG2BBvz6t6PdBW3r1bEWH9o1oa/YO7Sya0L1Xe7r1bk9ncfTvmtGqXROamzWmeWsN9FqlvQZ5DfQvVt3rBXFy6pXwAnmZaif3VOucyr0bd8QbB9KYhttNgaxf/zPYm75Gf92rQC/39NfqTl2D9X+eW9fhbnr+M9Cbvs70+s03XwzZ6+F7HRl1ofvc+GAq0kI4mBHEyUyZhKf1qZs6eXHxGuCjuFFhqC+wq4pTOXgtDx+vwvS6i38Z9OLoRXcOJnDnUCK3D8ZzqyaW2wdiuVUTw/XqGDUn/2xxOKcK93OqIJwT+eEczg3nYG4UNfkxlGUbKEgNJyc5nGRDMAn7/UmICCLOEEF8fDzJ0kKWkkZWRg452QUUFpRSUVZDRUUNu77cx7q1G9nou5ldO/eSmphOekoW6WlZ5GTncfDgYa5fv64q0J89e7ngTP9n+79zSkV8bW2tKo6TkL1UvGs5dAmV61Xv+u9WW/dlQHLtt27dUHCXU9y/VMrLe6SKXqR9MdDeU/9Z9dDXawKePXrA03u/8PjuTy/okeTy7/7Eo3s/KdiLq5fiPAnjnzhVRVl1NrklSSpHL5B/GfSSo09Qq2OlvU6W22gFeQL74NxAArIkT78X/6x9BGT7E5wVSFhmMFHpIezYuQGvVfNZv3E5u/ZuIyY+lKiYMCJMQK+120WqHL2APiZjP0n5kSQVCOy1KnwZwbs37h8mg3Pqc/T/DPSbjI5+85debNguE9jm4L1yJus9HZTb8Vo6E59lc/BZOocVztNZ6jKd5S6z8F6+ADurCViOHoqdtSV2U60YNWQAkyeMYerkj7CeNIFxo4czeMCHTJw4htFjRtC33/u836cn73/wHr369OTdnl3p/G6nOnXs1oGOXS3o0NWC9p3b0b6zOZ3e7UCXHp3o2qMT7xrd/6DBH/DZ59vqcvQHjHPvBerScieV+doM/Ert+kCJBvqqImoqClSOXsHeBPS6e5dcvYBdnLxebV9ZruXn5TXlpenKzet5+dc5+n8X9OLoZWVtnGGXAn1cjD+xMf5qYM6MGRMZP34Q9nMns9JtDjs+ccPXb4GqvF9T5+hfD3q3tTPR5bpuDq7i7DfOe0ECeCnGk5D9i8V42oa75WvsWSYT72QojtdsFohLNwH9fLc5zHeTynt7XNzn4OIuoJfCOpHm7l8EvS1Oy22Zu8QGW8fxjLT6kHnLpyKDeBZ42Kr8vLMqwrPCyXUSjq6TcFkxEbdlo/jEZyzr5g9hUI9GdBTIt2tIB4sGdLBoyLtdW9Dvg/YMG9yZMSM6MWFMN2ZPH8iGNS6cPl1tNAXPSI4PZo7tcEYOtmDogLYM6mfG+z1b0tGiIW3N3qZj5xa8934HBfsu3c3o0KUNrc1leYwWtpf8fMMmUmgnuXe9EO+fg14P28up98drjv7/gV6HvJz6nzrQp8aHU5waQU1GGKckXJ8bwPmCYC4Ui7OWcH2EGl17TdriKqO5WSUV9fHcFlXFc6syjlsC/Op47tSIYrlTI049gTsHErl9IInbBxK5cSCO6zWxXK+J50pNPBcrYzlXEcPp8jhOVyRwqiKRE+VJHC1J5FBhAmU5CeSlxpGZFE1aUizJiXHExBiIiggjJjKSeEMsKXFJZCSlkZmWTXZWPkV5xZQWlFJeVEFVWQ015QcpK6wgJTEF/z0B7N21j+B9QewP2s/+wFDCg8OJjowmKT6ZnMwcqiuqOH/2HHfufMXdX37h4cOHPHsmUNRD3/o/3+9Pec3rW9R+/3oNsPrnmp7yWg3sUun+5MnjOkkVfL0D116ng1ggLbl7CevLl4BvvrmjJF8KNKev9w7UQ7we9hroNfDXP6+7fCm+q33yiKcP7/Hk/l0F9Ee//YJInPwj+QIg1xLGf/grPHsIzx9z/GQ1haXp5JWmkleWQp70z5dL2D6BrJJ4MkvjSSuJIakwUjlrQ14oES+B3t9YkOcv8+9lkE5mEPszglWbnRTkrVq7iNVrF/OPz3yJiArAIKA3hBOpCvGktz6KqPgoopIiVOV9XFYkSflRJBUYSCyIVPUB8QVh7E/do/rpBex6+F6uRTLzfpPqp5ee+tVskvn3oj0+2k75LzzwWufMSteZrPGch/vSGcybOQ6nmRNYMNeKebYTcJo5ibm2E5lvP42F86TobiJW40cxa5o106dY8tHYUVhPmsikCWMYPWIoQ4cMYOhQ0UAGDuxLnw/eU+rdpyc93+tGl24dFdQF7CKLLu2NssCiczs6dGmngb57R7qIs5e8fc/O9OrVBQ/PZZSV56uivCNHqzh+vJpDh8qUgz9wQDbflajHAv2aqkIOHSjmYE0RVRV5VJTlUFWZx4FqLScvbl2khe3zFOR10MuwHA3wmZSq0bhpJqCXmfaa8nMTX+iffx3opShPc/X1xXji5tNTw0lLCSM5MZi4mL0kxPrz6Y7VGCJ3k5YSjo/3IuzsLBk7dhBz7Cfj4eXA1u2u+Pot0kCvcvROKnzv46eF6302zUMV36livNm4rbXDdc0MpRVrZ7J8nRTXzcJ1wxzcfO0RyLtvFKevwV6Ar1+vXG/PirUyPU8K5exZ5DWLBe5ScW/HAvfZLPSYo7TAXQe9DnnJ089ivtJMXNzscBI3r/Lz05Wbl9z+vKVTmeliySirD5mzeLKq5tdB7yigFyfvOoUFKy1Ztmwkvh6j+dxnHJYDW9HF/G+Yt3kLi/aN6Nj+Hbp1acaHfdoxeFBHRo/swkfjujF18vssXWBJRkoItbUSNazlh29vsmOLJ7OmDWbM8A6MHNKOoQPbKdB36tgYM/MGqgWvx3vt6dbDnC7dzGjXoYUaoNOiVSNEMu5W+uYF9FJU97ZxE51ejKdV3Gu98Lqzl3G1rdo2e2kSnha+fyFs/5+MmdWduu7IX3XKa/TXmTp602v9ff/nHX19Rb1eWS/nH3b0cUnRZKdGUp4VwUnZNZ8XyPmiUC6WyPQ6Y06+LIqr5VFcrYjmuoBeAF8Vz83KeK5VxHKtMparFbFcr4rhelUUV8qjOF9q4HSxgZNFMZwoieNocTxHShI4UprCgeJUqopSKCtIoSQ/jYLsFHLSk8hKTSI9MYmUuATiDXHERsaQEJ1AamIq6UlpZCRnqGlv+VmFFOUWU5JfWqfi/FJKC8ooKyinoriS0vwy0pMyCAsKZ88Xu9j9xZfs27WHgD37CNzjT/C+QEIDgokICScuKpaU+GTyMnOpLqvi2OGjnDl9hiuXLvHVrZv88P033P1FgHkfngsI9T/1gNZB/8dhL+/9PVQF2AJzAbacopedtgBZf42E8SUfL5CXU3+fNqpW/121n6WD3RToL1+bPtZ/PwH9M1WA9xtPH99TUgV4UoQnenS/TrVSnPfoPk8f3efSxdPk5KaQX5JOjlTdC+QrEsgqjVNh+6yyBLLKE0griSWlMJq4/AgipfLeGL4XR6+DPigrEFFwZjD704IJTwnEP+Jz1vkuZ9WqhWzd5kNg8E6iY8OINIQRFRtBZGwEUfGRmpLCiUmPRBbcJOVHa1JT8mRPfTjRWUF8GlKfp98WIFPyjKD3X4ufv8DeRMapeZKbX7t1Ca4ec1i5YiaernOYO2s80yyHMmPKKLWARmbYy8hamWznNMsGF3tbHGZNY+a0yTjMnoHN5Il8NH40VpYTGDNqGAMHfMiAAR8yZNgARowcwuChA+j1fo86vdujC527dvgd6AX4Hbt2oFM3CyR030UcvVHdenSiW/cOvNu9A9NtJ5OZlaTy9EePVSvQHzkioC/k0CFx9QL6UqUaKbI7UEhVVR4VUj1fkUO5FNoZc/ICdZGerxcnL3DXJ+LJqevFITl6e53k67VFNqYO/5/10mdnavPtpQAvIy1CQV4K8UTSUich+y+/2EhY6OeqSM/P15W59taMHt2f2XMm4eY+D7/Ny9m4aSmr1wngnVV7nYTuJSfv4zcXn02avHzn4LlhNu7rZpqA3o7lazWtWDdTVdS7ymukcM9Yef+C2/eVMbkOCvRSLCduXvrnF3qIpId+rpJca7CfzXy3War1Ttrv9BY8rQ1PK8CTkL3DsmkK8gL6WfMnMXryh8yab6m+SEiPvoTtHVZa4exqjcvKKSxfNg5ft2Hs3vARLlbdeL9TQzqZva3m1Eu4XZx8n97mDBrQgRGjOjFxQldsrHoyb84w/DYs4tqV49r/s2qfcLAyn9Xuc5k1bSDjRnRm1LAODB7Ynp7dW2iT8lQ/fVM6dW2FRedWdOzSRm2u0+fay0pYCb8L1LXcu+bkxalLkV39/XrQy+vkfRK6F/BLfl5cvalUcZ6xaE/u6yD+o6cOcXn960D/qs96Fej1z3rVaRri10Px/zx0b1qBX39t6uKl8l6XTqg6R29ITSA1JZL89HCO5e3nbH4QF4qCuCwV72Xh3KiI5HqFgavlkVyVsyqay+VRXBCVGThXauBUURRHc8M4nB/JwfwoKnOjqMiNoTw3jpKcOEpyUyjKSicnLZnM5CRSEhJJSkgiKT5RXYszT41LJjMpi6zkXHJS8snLzCc/q4DCnCKK84qVSvJLFNiL87SztKBcwV0AryBfWK7cfEZyJlH7DQTuCWbXZ7v54uPP2fXZl+z+fJfS3p178N8lwA9QDj88OIzocIMaEZuTnk1RXiFlJaXUVFVx9MghTp86waWL4vRvqmp3gWw9EHXY6/+0f/Ssh698nkBazhc/W0Bd/zr5mfoXAXm9/h65pz+n/V7ae3RQ66c8p8v0num1fJb+xUL7LO3LyPPnkrd/RO3TB5qkle7ZQ56Le3/6qE7PZVzug3vc/UnSBlfIzUsjvziNrOIk1UefW6m5+uwyydHHo7bYlcaRVhJHQmGU6qXXQS+DcwJzAlT4vh70QYSmBRGeHEREQgCbt3nh6eWCz+rFKnwfHaeF7yOlpU4HfUIkhuQIYjOiSMo1Ql5gXyDOXhSBLLjZGbHdZByuNgpXc/TaJjsBvcy/37x3DZv3rGbL7lVs+cIL73XzWb58Jo72E3GYPQGrCQOYMnEI0yaPVKNtpZJ+yoRh2E+3ZK7tZObaWeM81w57Oxtm2lozcdxIRgwZoCAvTr5v394qTP9h394MGz6IQUP60+O9brzXuzs9e72LDvqOXSwwVaeuHejcrWM93I05eoG9hO+7de9Ij56dGDK0L3v3fa7y9AJ6cfVHj1ZwQFYNGwGvXx88WISoqjqP6up8BXwBvfTL6211Anpx9QJ5HfD6Ehsd8nL+u6DXi/PEzWdnxpCVYairtBfQi6OXU5SavF8pOPAT/PduU6D/9OM1ODtNZ+TIvky3HccKV3s2bFyC32Yp5nRi9UZHpVXSKy+Q/xdAL8DXYS/O3hT0cq1JRuU6K9gvWz1Pa4HzmcsSr7ks9pqnJLA3Bb0U59WH9e1UwZ7TCi0nL5A3Bb2E7mctmMxY6wFMd5qgQvfSvqfy8ysn47LSioXLJuC9YhRfrJ+A79JhDOkhm+beokPbt7AwFyffgg/7tGfQgE4MG9qZseO6MsmyO3a2H7J86WQiwv7BgwffA8949OBnYiJ2s2yhFTOn9eOjsV2ZMLorQwZa0PPdFnRs35h27ZrQvkMzzNo3pkWbBrRt11StqZWwvabGajKd7t7l1CH/OtDLa8TNy6a5/wd6DfZ/GPThqYnEJkv4K4IDeZGcLtzP+ZJQpTNFoZwqDOVkYSjH8oM5lBVAdcY+StICKE4Noig1hOLUMIrToihKiyY3LYbs1FiyUuPISI4nKSGWuJhoEmNiSY9LJC0uifSENDJTsshJzyUvq4D8rFwKsvIoyimgJLeEktxSSvPKlCMXxy5Q18EujwXoupM3vS4rLFf3E6IT2felP3u+2MvenfvY+emXfLbjM778x846CfD3fLFHad+Xe1+AfYIhnuSEJNJT08nJyqa4qIDqqgoOH6rm9KnjXLx4TmtD++5rlSu/f/9Xfrv/K/fv31NuWoOmDlrTU661qnndfUtI/WVY69A1PXU4m4JXf970OR34r3qdvP5/s3fWwXWeWZr/c2eng45jipktWczMTBYzM4PFzGixZMkWM8uWxWSBLdmBTk96ZnobpmFqmtIBJ2ZI+tk673ffqyvFzmRmp3amdsdVT70f3XvVXZX6fc855z1H8lnJz0se09/GQc+vCyvl84XGOALwhW12tNVOEvTfPnvMQH/v8z/jL3/5Az746DbmlicwvTyGmdVRzN8eZ85+Zm0EU6vDmFwdYo6eXP34zX4M0Mja+TZ0zrWyDnmttJ9+Tuh93zpDofsWBvqe6+3ov9aO6to8pKWFIyU9BNV1OegfbkHfYAcryusdFjl6BvpeDE/1YWxemGLHXL0E6GlsbdNg1TbQUwifQC80zckE9b4vaspAMUH+cgZK6tORX5qA1LRgeLmbwdlODw5WWrA2VYetuTYsjdRhY6qFCxZ6cLUzQ4iPC9wdLeHmaIUgX3f4ejnDw80RZib6UFdTgqYGta1Vgqoq7YcXHLyKmiJIsvLSOC9L4XdhpdD9WemTTOTeBZ3Gedkt507uXVrmFKSkT+K8DLl5AfTKKjKIiQ3FyuocgzwHPYf8Rx+ti6FPbp5ATysH/booXE8FdiRJwEuCfefx/wnotyBPbn476MnZUwif9tQT9MnZDw00M1dP9wj40VG+DPSWVjqIi/dFekYIA316diDScwOQTjPoJUCfWuiHVJrHLuHoefg+LnPLzb8K9AR4XqSXXBiMpPxQJOQEIo562NPAmlSCPK0BrwC9F4LjqRJfEDXUCYwlvcLRh12AhbMO7H1MEJ3qhUgaPZtgj5A4O0TEWyMh1gRFycZozL0AO91DkDu1ByePvImTx97CuTN7oaR0HGqqJ6CrdQbGRlKwtJSGwwU5+PvoIjcrCJsbUwAobP8Cf/z9L1BflYmwQDO4OSrDwUYOtpay0NM+Cdnz+0EFfQR6aoV7+Ng72PfeWzhwaBfrkic4+j1sFjy1oCW4S4og/yrQ0/WjJw6yF4QfCnoeen+ZC3/ZNe6+/59z9J3XRjBwbQDj1/owd60Ti8PNWBxqwPxADSb7q3Gjrxo3emsw0V+La701uN7fgGsD7Rgf6MJoXxeGersw3NvLYD4xOoYbY9dwY+w6bozdwOS1aUxPzGJhah5L0wtYnl3CzXly6DexMr/KtLa4gvXFNdxaWsetpVu4tXgL64sC6AWQE9i3tNPFE/QpJ780u4yB7kHm4Anu5OQFyNfgUkklaipq2Xl9VQNIjTWX0VBNwG9k7p5y912tnSyU39fdi8GBAYyNjuLGxDXWZW55aQ6rq0vY2FzDhx/dwSc//TH+8Wef4Je/+hl+/ZtfsoK3f/7db1nBGw+bc2DSSvl1KoSjFwJaKcTOn5MEKj1L1yWhzI8ln6Njfv1l685nv++cPs/v0+9LnvPr9CbP2u/+lV4EKFUg6NsXT0EunotAT4V7D7/6Al9//Tl+9U//iOn5a5heGsP0TaH97dytMZCj56CfXBsGaWJtEKMrvaBcPYGeet5T45w26n0/28wG3VAxXuckhe7bMTjRg6utVcjMikRGdigqa9PRM9CI3oFW9Ax0MEcvhr1E6H50vo+NrBXcPBXm9WB0sQtt4w3bQM8gzxrmiBz95XQUNQoqIdDXpSOvMB6hwU6wMlPHBUthZryNGQ2rUYaBlgIsjNRha6EPb1c7+Hs6wsnODA62pvByc4CzgxUszA2hraUKFWV5qKoqQlVNkTW4oVC9PDl4JRmxi6eqekmdkz6Fs1LHcU76JBOF5uUVpVjTHMrFy8qehpT0CZyTOg7p8yeZm1dQlGJ77h0crXDt+iDI0X/EZtLfAgGew55WcvWbm4KL56F7gvwaK6yj4jpBO4Euec6dPW+BuzWD/oeH7req7YcwM7Xl6AnuHPCSjXPI2RPsa6pymMsndx8bG8BC98YmaoiM8kBKWiAKi2NAoE/J9kVarj/S8vyQmk9NcnyRUuArapojhO458An2BHru4mnlonw9z81Lhu6T8gORmBcsBj1z9eToU7eDnsL2LHSf4M222tF2OwHuAuQDYjzYfnsK2XNR2J6OvcPtYe6kA2t3PUQkuSMy0Qlh8XaIiLNGXKwJchON0VzoiDgvFaiefQdnj+3BCXLzp96BnPxhqKmfgpracRZ+NzeVgp2NDDxcVBATYYVLZQn47W9/yv77B57hxx8sozA3HEG+enC2l4WjrRxsLWShrXEMMlJ7WQ/8Y8doex0NtCHAvy0GPe2bP3xsH9six0HPXf3LHD2vtKeVnifQ0/OSIXrJY57LF4f1Rd3sJMH9ffCXBP3LXgRedY0+JxmOlzzmn/m+Z4Tn6Ttevr1uq3HOVtierkk6esljHlcWh+5bezvQ2duB7u429He2YLDjCoa7Wlg1+2h3C0a6WzBMW9e6WzHY3Ybh3i6M9g7g2uAYJoavY3J8EjMTc5ibWsAig/kibs7exOrcKtbmVrHOHPoaVgjWS7dAzvvW8m1WJHdr6TZIt5c3sHFzk623lgXQry8Jz1AxHUkAPIXqt4frKR9PYf6Oq52ovVTHgF5dXoNaAvulOlSXVaOi+BKqyqpRVVYDusfuXxIcPoGeXD0P47MivfYu9HR1o7e7B4MDfRgZHsToyACuXx/F7NwklpbncHNlgWl1bQl37t7Cxx9/gJ/85CP85O8+wm9++yvc++pzfPb5n/Hlvc/w5Zd/wf2uSjjmAAAgAElEQVT79/D02WOwEDiNdRX3iBeATYClwjv+AsDhTde5dgKYP/OydQvQQuj9+84lv/fVoKfv+UaYUieaVEfT6mhqHcF9p54+vo+HD79i7XAXVqZxY2EEN5YpNz+GV4J+fRjjq/0YXOwSuXoB9GzIzWwTgz0Hfde1DjZvvrf/KrJzopGeFYzi8ji0dJSjd/Aqugfa0UOFeZSrH+5Bz1gXBm70YHSuD68CfddEEyvIo254YjcvAj0L2XPQN6SjpDEDBVUpiIz1hqmpKkwNVGBtqslGzpoYqMBARxH62gowMVCFtYU+HO3M4GRnAVtLQ9iQrIxhbKQNXR01aIhC9VRRT0V3BHkK08sqnhckL80AT3l5Erl5BvzzJxnECeYEcnmFc1BVk4OGhjzUVGWgoHAW58+fYJKVPQUFhXMgN0+d9KirXkNjJYM8VdkT2Ck3T3CnXP3m5hI2Nmgc7ex39F8B9BzsO1dJ+NfV5LGcfWd7NaKi/GBjYwA9fQWER7gz0BcUU47+5aBPLRC64jHo5/mICvN8Wa4+TiJczyEvgF8YZkNV97xZDsE/PtePhe2pII9BPsMP0Wl+iEz1RVSqPyJS/BCeLPS5p173IQnk5knerFMedcsTRG1yheI7AjwXgd4n0hEWLnowddJEeKILopOcEJlgh6g4S2QlGaM60xzFMcYwktsD2ZN7mZs/dvR1nJc9CDWN01DTOAV19ePMlVubS8PFQREB3tpISXRGy9Ui3L//Z/bf/1+/eQSaFpia5AFfT1U42J6Fg40MLE2loa56GOfO7MaJY9QbXwT6o9tBT5X2BHoKv0s691eF7iVBTzl9yfy8JOD58X+DXoD/d0Df09uJgYFeDPb3YWRgEGODIxgeGMFQ/zDG+oZwbWAEE8NjmB6fwsz1GcxPzmN5chGr08tYoaK4mSWszC8zrc7fxPriKtaX1rGxfAuby7exyUB+G7dvbmBj9Q42VzaxScc3b2OD1pUN3FndxJ21O7iztonN1dvYWBGev72yCdKtmxsM9lvAX2cvDPTSMD+1gLbmdubWayrqUFlWjcrSKqbq8loG+PKiS6gorhRUUoVLdL+sGrWXatFQ04Cm+iY0NzTjSmMzWpta0HalBW0tLehsb0d3Vwe6OtvR1dmKocEejI4NYIx2AVwbxsTEKCanxjE5dQ03V+Zxe2MVt2+v4Nbtm/i7Tz7EZ5//EU+fPsCLF09EgOdDbcmxPxe66Yvy7hzmtBKUad3p7HfC+mWA59d2Pvt95z8U9NTylv4mqiOglYmOJYrxXjx5iG+ePMTzJw/x6OFXePDwS3z8yV1MzA9jYmEIkysjmKV99CJHP0WFeZSvp/NbI7i2Pojhmz1sq13nXAtz9e0UuidHP0sNc1rQMdkOAv3ARA8Gh9tRWJyIjOwQFJXForm1GN39l9HV14ruAaFTXs9QN7pHOoV+9zOvBn3PdAsq2gpQeDnze0Ff3JCOwroUJGaFwtpOFzq6cjAxVIGZkTqM9FWgp6PAIG+oqwRDXRWYGmrC0kSPycJUB5ZmejA00ICWlhK0tFRZ1zpFZVlxuF5BiZrgyEBG8TxkFCRC9VLk4E/hnPQZFqKXlT/L4E7wVlY5Dy1tZQZwPX1VaGrIQknpHOTlT0NO7hQUFc9BWVkaqupyUFOXh7qmAjIyE9k2u7vvr26DOwFegPz8dyBP4CfQr0todWUSJEknz4//4x39AKgYj++hp3U77PvYvaXFETamtqerDn09DUhNjWANczS1ziMwiPbS+6CgMBqZOcHbHH2ayNFT2J51whOdU96eoE9Fed8BfRZdExRLFflZXlvK9GIz4mMJ7uk+iEr1ZU1twqkYL9GbVd0T3EPZHnpqmOOF4DhPBMXRugX6IBHsCfSUkydtA32EA2w9jGBsq4KwBBfEJrsgKsEGiYlWqMmzRn2WJdwMDkPl1G6cPrIbx4/8CCdPvQUltRPQ1JGCqvpJaGgch77ucVibS8HNUQGBvtpITnDGxPUWvHjxgDn6Rw/+gu6OSiTEUL8HOVywPg1H2/MwNTwDZcUDOH3ybRw/ugsnju8FDbg5fJTgTNqN9w7vZoNsDh3dx9w5OXgO8h8Cemp5K7S9FQr0ONwl1/8G/StAPz40irHBYYwPjuLG6HXMXJ/G7I0ZzN6YxcLkAhanFrE0vYTlmWUskQjwcytYnVsRr5RbZ+H3xVvMoe906hsrdxjkGegJ9hK6s/4+uDbX7mJLW5+hz20Bf4O5eoL+8twK2q90MqdOkL9UVoPCvFKmsuJLKCO4l1ajvKQKZUXCOR3TNXq26lINaqtrUV/bgIa6Rlyuv8y24DU1XkZz02W0XGlGWytB/yquNjejva0FnR0tDPrdXa3o6W5HX18nBvq7MT42hMkb45ibncTc7A3MTF/Hxz++g6fP6D+Q50IfeFEBm9AT/ikb6/rtt8/YIBiabC9IAD3B91Wg5zCXBDS/xoG+8x6/zted98XnVLBH4Xt64aCQPhftEBDd4y8hrHiQUhASoGcV9wT6xw/YdrtnT+7jX37/KyzcnMCNxWFMr4ywWfQ0qpZV3VPlvUhUmDexNoTR1QFWfd+12M720rfOXwXpKsvVt6Bjph1dN9rQO9GOoWudqKzOQXpWKErLE3GlpRTdvZfR09+K3oFOUKc8KsrrHe7G4PVejMz0QxhuQ3PpezG2KFTdj9Fe/vkO1PVVMNCTqy9uymbHBU0ZyL+cjvzGNBQ2pqOkIQM5JbHwD7SHsYEKjAxUYGaiAVMjDejrqkCPgKujCENtRRhoKsBQRwXmpjowNdFm3e4I9jpaytBQJ+etIArVy0BeWQrySqTzLGQvpyADWXkZSMtQlf0Z5uSlpE/h/PnTIvcuCy1NBWhrKUJPRxnGRhowMtaAgb4ydLTkoKp8DkoKZ6GsJM2m2GlqykNTSx4amvJQVZeFr78rJqdGsXHnpkQP+61+9jTARtLRU9iehe4pfC865uerNLSGCu526ObNG+BaWroOrsXFaxBraRwLi2OYXxjdprn5EczODYs1M0uDmYYwOzv4XdDzvP1UN+bn+nFzeRTtbRW4eqUEw0NNyMuNg6uzMXR1pOHrY4X4OC8UFcYiNz8cadQdL9cfqbnUOMcPGdTTnlbK2ecLgKeOeDTgJjHHGxdpW12WJ+IJ7hnuiE13Y4rJcEM0Ew2wEU2tS/NkOfOYVB9E0aS6RC+mMNo/H+eBkFivbQqO8QQpKNqDie6Hxnkz0fWASFcERLogINIZgdFcTgiIcoCrryms7NQRFuWCuERPxMZZo7LQGVcLLiDZVx2aUrsgc3I3jh5+E8dPvA1puQNQ1TwFdZL6CWhrHoeB/gnYWErDxV4OQf66SE3xwK21awCegML2f/7jL1BbnYyoUFO4OcrD0eY8A72h7nHIy+5lW/ROUme9E/tx/NheHDq8GwcPv4vDR/ay9b1Du/Hewd3YvUfoZ89Bz1eCP0GfznkenlY6JzfPC/EkK+35MQc+P6ehNLxyfufKw+n/USsPy/PQP607v5s/87fUq16kH1HPeglJhvxfdcyr9Heu9Lyw9e4l8+gXJuexKAq707o0TaH3JSGfPnuTheGXZ24y0BPsSQR6LoL82gLl2G/h9rIQhqdQvKBNbK4Q2CUBfheb6++LRXvdXyaCP4P+uvBZDnoOfcrb97T3obK0hoG+srQaxQXlyMksQH5OMUqLLjER7MtKqlBSWCE+J9BXlNbgEoXxK2uZaqrqUFtdj7qaBtTV1KO+rg4M+Jeb0Hy5CQ11dK8GdbVVTPV11WhsqMWV5kZ0tF1FR3sLero7MDTYi7HRAYyPDeL6tSH8+p/+F6gl7HPahvbi8Za+eQKa9sZFU98Eket/ef6dQ5pAS2DmKx1z8WfE4BZ9F7/O1533xef0vVSQJ9JfWZc8Uc0ApRFE17+hHQKsax7l5Le210mC/vljoS3uV1//GXc+XMHsKk2wG8csDbR5BehvrI3g2toQ+pc60S0B+hYR6FtmWtA+04quqTb03GjDwLVONF4tR0Z2BBtWUl2Tg87uBvQOtO0AfQ8Gr/dhZGbg5aBf7MbIcg+ujNYhvyGdDbN5FeiL69MRm+KHCw4GMDFUhbmpBgO9saEaDHSVGeh1NeWhp6kAfU0l6GvTi4AuzGninLk+LEx0oKlG42Rl2JQ5BYXzkFegnvTnWI6dQE+unvbLE+jPy0pDilw8AV72LFQUpaClLsd+y9RADeaG6rAy1oKFsSaMDVRhqEtpAzloa8hAW10WOloK0NNVgr6+MvT1FKGjQ33y5WFkrInLTVXY2Fh+KehpgM3LQM+BL7n+Z4OeQvZUeDctBv0IurqqUFuTjdGRKygpToSfrw0MDWTh7WWB2BhPAfQFAujTc/yRxkDvLwY9tcVNF/W8T8n1RVKOD4P8xSwB9JKQJ9i/CvSRKR6ISPSAAHc3tobGuSMk9oeBnr8MEPy3gZ565Ec5ISiGgO/EQG9soYzgMEfEJbohP8sBjUX2qEiygI36ASiceBtnj76No0fegNT5A1BWPwEN7TNQ0zgJdY3j0NI8CgP947CzPg83JwUE+eshM8MXP/5wEQC11H6KX/z8fRQXRCA00AAuF2ThZCuLC1ZUcX8McjJ7cfbUOzhJW+uO78fRI3tw8NBuHDz0LtOB994Baf/+t//doKc8PYFfDHOJ7XX/v4Oe98In4PN/4hz9/I0FMcQXJheZiycHT6Jc+8tEcOciyFPx3E7QU86dQX6FQvJ3xa6du3e+vn/7Q3Dxa7Ry+NMxAZ8DnoBPuj5yA3WVDaK8ey0qRDAnR0/AJ7CTGOiLK7edM1dPIfyyalyqIOBXo6KsCpUV5PJrmdOvrqxBfW09c/uN9ZeZ8y8rKUNFWRkqKyqYqiorUVtdzV4IeBSgtaUZXZ1tzOX39nRg4/YKnj65L+4BTx3jmF48xotvnojFgU9572//KoCcw1ty5W5acpW8/yqQ8+t8FYNdtJefvu9b0QsDQZzrBW37e07b6oThNt+Izunac9rr//TVoGdh/GeP8PjxPfzkp3cwt3odc+vXXwn6mVtjmKaJduvDGFzuRvdCO9rnW9A2fxUc9NQpj9rgds22oWuyDf0THWjvrUNWbhRy8qJQfon201f+20FPXfKWutEx0SRU2lNuvimLOXqqti+4nI6CRmqQk4H8yiQERjrBzkEflhZaDPQEWH0dRehpyYMgr6upAD0tRQZ6Ax01mBrrwthEDxamujDWV4e6iiyUaMqcHBXNnRVXxFOenabP0dQ5mkAnJy8NGZlzkJM9BxV5KWipyMBEWxG2xupwtNSBi5UOXCy04WyuBXsTNVgbKcPCQBEW+oqwNFSBpZEqLE3UYWGqAQsTdZgaqsBITxG62vLQ1lJAwsUwrK7Osgl1W5Pptlz9f3XQU9ie5+WnJnvEoF9eGmZOvqI8FeNjLWioz0VIsAOMjeTg72eFyAgXFORHix09ufr0XMHFc0dPoM/g/e6pMU6215abp4I8CTf/w0DvjpA4V4TGuyOMyXObmyegv8zRc9AHRrnDP4LcvODo/SMdERDliOBYFwRGOcHVzwKG5krwC7JGWqozGkrd0JBjCV/rc1A6+QbOHnkLJ4/twpmze6CocgwaOmcZ6JVVj0FF9TDU1Q7C2OgEXB0V4O2uhLBgQ+TnhuDnP7vD3Dy5+o/uziE3w5/l7ylk73RBHtYWUtBQO4LzUntw6sRunDqxF6dOHsCxY3tx9OheHDm6j7n4/Qd2Yd/+t7F331t4V8K5czdP67/m6On+d4Augv13rv8HOvp/LSLA3fp/pqMnh0+/T42D+D8x6CkUL0iAO4c8X8nBE+y5g2dhe5GL55DfCXoO+Turd0G6KwFugjqHOK0fbHwkluR1/hyHP4c9AZ8K8tqaOyDk4GtwiVx7YYUY8OTmOeglV3oBoHs8fC84ewrlVzHQE+y5CPjVlXWoriTYE+gbUFpcgbycApSVVKCyvJqtdO1SeRUa6xvR3NiEK03NaLlKDr8VHe1tuDY+jM8/+6MAdxHknz2lrXgP8fyFAPrnEtCn4+cvhAY4DL4SxXjivLgoPy55n8BN5zsBzsH+spW/INDn6LtZ7l0C8hz2tBLo/0qNeZ5SqF5S20FPcOf65sljfEv76p89wCf/8AHm124w0M/dvsbC93O3t5w9Ofy5jXHMbIzjxtqQkKdf7ADl59vmrqB1jjrjNePKDBXlXUXXQju6ZtrQe6MNPSPNyC1OQGpGOAqLEtHUVMIq78Wh+8EeUJ6+b6ybbbEbne9nBXmjCxS23wrdU9/73plWlqcvaMwQwva0NqYxyBc0pKK4MQOZJbHw8reCvYMhLMw0YWSgDAPKy2vJwUBbHkZa8jDTV2VANtVWgr2FAZztzGBmpAVTQw3oaSsJoCcXLycFOZo0J3sGMjKnWKU8FdEpyJ+FnNwZVkBHLwTk4I005WGtpwRvGz2EuZghzNkYQRd0EWilxeRnpQkfaw14WKjB3VINnjbacLPRgqutNhytNGBjogxrIyWY6cvDWE8BetrycLI3x9hoN3P0G+vzbOVT6mjlDXFo5dvp+Mq74lH1PWt5K8rVU/ieh+tpXV6eYBKH6mkO/fIEC+PTtYVFIXRP4XsuCuNT6J6LQvjfF7oXYN+LmekeUeh+BBPX21FWmoyR4WZ0tJcjOsoNNtZq8PY0Q2S4E/LzI1BQHAly86SMPH8Wuk8X5ePT8/yQxgfZiCBPsCfAx2d6MNExB34MheszXBGZ5spmz0elU995T0Qku4sdfWi8G0Li3BAW74HwhO1hew56Hrbn0OehfAK9X7gz/MKdBNhHObHwPYHeP9IeXoFWMLVUhp+PISry3NBU6ID8KG1oy72Ds4dfx4kjb+P06T2QUzoCFc2T0NA9BzWtU5BXPAR5hQPQ0joET3d1RIYZIchfHaHB+igtjsaffv+/GOi//eY+5qd6kHbRHb4eGnCwlYajnTzMTM6y8bXnzr6LkyfexelTB3CCQvcn9+P4iQM4emw/Az1z8wd2Yc/eN8WOnsL0O8Xz7DxkTy8AVLhHoXsCPV3nUH/V+vpbwtx5SUATALl2htV/6Dl9Hx+aw7+bf1YS8nTMr/N1232JcP2/NXTPv2dnaJ9+h/73vbXrdc55iEF/c3YFFJrfAj4HP61Cbn4n6Hmonm2HE4XsqbCOh+z/NdBLwv1Vx9zlE/wlYX9n/S4mx6eZk6cqehKBvqSgXJyfJ6C/TEX5ZWKXz/L29IJQXIlypirB/RdVfudloJKK+kQ1APm5xSw9QN/FXxjotwj2lAYg93+54TIL91Nen8L6//D3HzPYUfieRA6fivSePX8EAjutkseS++sl4b6tCE60353D/vtAz4FOsJd8jj77QgR42s9PFf/Pnz9hDp47eb6Sk//26RO8ePKYaQv23wP6pwR6eml5jH/4+cdYWJ/C3NoE5m6Tqx8TScjRs/PbY2xG/eT6MNtm17fYgQ4C/SyBnnrdU8/7JjannprpdNBWu4kW9F1vQ0lVJtIyI5GXn4DKqix0915B70CXkKP/oaBf6kL/fAdquktBoOeivDxtqytsSENRfToyCqPg6WcFGzs9GOorQ09HHnpasjDSkYOprgIs9BRgo68Ie0MVuFloI9TNBsHutrAyVIOJnip0OegVpaAgLw15eSnIyZyFrPQpyEmfgpL8WagqnYOK4lmoq0pDS1MWpgbKcDBVh5eVJiKdDZDoYYokN0MkOOggwV4bSc76SHDURYKzHmJddBHtqodwZx0EOWjD30kbnnZqcDRVwAUjRVjpy8PcQBHGuoow1ldDSWEG1ldmxOH7V4FeEvqS4Cfgc9iviXL1LwM9z8/TykG/RJPsSMuCeK5+TpSb56CXzNfPzQ1hfnZwm3hBniTo6bi0JAn9ffXo7almoLcwV4KjgzZCQmyRmRmEwpIoZNA+eoJ9Lg248QMV5KXQtLpsbyRnC8NsEiVAT5BnOXraT08h+zRXIU+fSXn5LdBHprkx0EeleiIyyRPh1OWOJtXFEezdEUpjaWPIxXMJ+XlJwHPIB0SSm3eFb5iTCPQUrndBSKwrC937hdvBJ8gSJqYyCPHWQnOhO2rTbOFqdBQyJ9/A0fdew/HjuyEjfxRKGiegrHESqlqnoax2ArIKByEnvxfWVucREW6C2CgjhAVrIjzUEHU1qbj3xT+zQrynj7/ASF89EqLt4emsBHsbadjbKcDY6DQU5N/DmdN7cPr0fpw+cxDHTuzFkWPv4sjRPTh0eA/IzXNH/y7Lz2/vaS8Je0nQ82NqfUtd8Qj6/w36v2HOnYOdv7zwFxBa+T8x6FfmVhnob86svAT2Lwe9UHy3zkL25OZJkvn5/wjQf7j5Y+b037/9AQvtc+CTs6fcPDn4SxR+p0K7wgoU5ZWy3DyBmCC8E/R0TRzWFzl7nsfnEYCtz1A+n14AqJBPEMvpl9XiUlktSgovoSCXiv7odypQkFOK/NwiFBaUigr86tBQW89C+pTHp8K8hw++ZJAnN89A/+S+GPBPnz0Ujl88wtOnD/HkyUM8fUrQ3eqWxwrfyG3zavfvAb0k2BncJaICki8LdEy/wUUvGAz2BPwdekEuniD/+BFePH6Mb2gOANOrQf8tFeo9oyKe5/jdv/wKcyuTmL81idlb18Sg54V4W+Afw/StUYyvDrAueQT6dgb6pi3Qk8OnATezV9F54yp6J1pR3VSEtMwo5ugLCi+iraNeGHBDxXg/EPTU835woROXB6vEbp5gX3Q5XWiSQ53w6tORXhAFV09TmJqpQ0dbnjljAr2prhws9RVhZ6QEN1Ml+FlrIcLFFLlR3ihMCISHlQ5MdJWhqyVy9DRRjvLzBHtZKSicPwsFmbNQkT8HHQ05GOspw8xIDeamqrhgoQ5fe12EE9BdDZDipo8CP1N0pgdgsuIihvLC0ZzggeoIe1THOuFSnDMyA8yR6GOEOB9DhLvrwMtGGS6myrA3VoYNhfgNVWCsr4JAP1dMjPfhDpszv8DC+Bz2NHeedOc21zzu3CYJ1+nexvosNqiJzuo0vg/03NnzlYC/uERFeeNYXBLEnTwvwpMEPT+enx/GwtyQWAR9Xn0vCfrZmV4UFSag5WophgYbkZoSACdHXXh7myIkxAZJSd4oFDn6lEwfpGb7IC3XB6l5PgLoc3yQzKbW+UAS9AR5XpDHC/GY08/y2Ab6iFRXBvqYNG9EJVMRnqeQp493QzABOtoNwTEeYgVFu4uOtwOfh+x9w5zhE+bIQO8f6cy+g/L+lJ/3CbWBd6A5LtjKIyfGHC25zkhwV4XKqbdw4sjf4uChH+GM1AEoqZ+BkuZpKGucgormaSipnoCcwkGoaxyBu4cGwsIMEBttgIhQbURGmKC9tQiPH3zKttY9+OpP6GguRmSwBZxsz8PBTgYOFxShq3cM0tJ7cerUHpw9+x5Onz2EI8f24OCRt3Hg4NsM8Hv3CSF7Ctvvfvd1vLP7h4GewE4vAfsP0iCcPQzy/7+Dnpw8h7wk3OmYogx0j/8Tg35p7qZQTT+zjMXpJVZlzyrtpwTI8wI8nqvfGbond88lbnoj4fLJ6dOWOsrT3117H+9TuP72h2Jx5/6ddeMj3KUwv0h3yNnf/pDtxW+obWbOnJx4KYXsRRAvyCsDU345CgsqxCouqkBhfiny80pQQDn8wnLQNVqLKBJQUIYC0X16ppAiAkVVKCmqQmlxNcpKa1BeWovykhoGfoI+RQII8kX55SjIpe8tYd9ZeakG1dW1qK2tR11tPWpqKtHUVI9PPvkYjx59zSD/+PFXePToKzx+TOcP8OwpgV2kJ/QiQCL3T53zHuPF8yf45gVBfwv8BHzu5mnllfIEeYI7v8Yr5Xlonjt0BncRzJ+JAE/rc3LtLxE5eObmHxPsCfRcj9h2OtpS9x1Rz3vaY//tU3xx71PM35zE4to0C+HPrl8DaXptnGn29gTmNsjtX8PMrXHcWB/F4FIfumbb0THbilZqhSsK31OnPJpVT9c6Jq+i53oLmrtrkJZFOdd4EOgvX7mEvmEaVyuMrO0d7kXfWA+Gp6nqvh+jC/2iqnuh8p7C+CPzXRhe6EQ7Nc6hYTaXM1FweQv01CSntCEDKTlhsHPUhYEhFbnJQ19bHoaasrDUk4edoQI8LFUReEEdEU66yA1zQENWKK4WRCMjzAF2hirQV5NluXY1KsZj+fhzbFVUkIKi/BmoK5+DoY4srE1U4GClDi8nbQS66SPS0xBJ3qZIcTdCnrcpBrND8EFHCdabc3CtKAqDOcEYLQzDcGEEevNCUZvggsIwa+SEWSLJ3whBzurwtFGBi6UyLpgqw9pYFWZUTGiiiby8RKyvTbHpc3c35yDW7TncJdCvz+LOrTncvT0vkuja+iw2mWawsTqNW9QGV8LVL1PofuUG2CoK1zPAi6ruFxbGMU8V95KisP22CvwRzC8MY35hSKRBzM9vaXa2H7Mz/ZiZ7sP0TC9mZ/uwuDiEhfkBUI6+MD8ebS2laG7MQ2y0O7w8TRAWaofkJG8UlUQjPScASeleSMn2QWqOAHk2fz6XmuVsjagl2PNRtbQS3BnoM9yRkOOFuCwvUbU9Vd8T9N0Rme6OqDQPRNBo2otuCI0XXHhwtCuCokguYtG1kBg3hMS4IyTaE8FRHghkTt4FvuGO8A53gHeYI/zDnBEU6cwiA6EJ7vCPvACfcEv4hBgjPswQjTkXcCnRBKYq7+Ls0bdw+PAbOHz0LSgqn4KqhhQUVU6LdBLySschr3AQuron4empifAwfcRGGyI8WAfREeYYGqzFs2dfsJf1L/7yW1SVJsDfUx8OtrJwvCAHWxtZqKu/hzPn3sWJ03tx5ux7rPXt4aM0uGYX9h14G3v3v4U9+97C3v1vY8/+t/DOu69hFxtgsxW250DnoXmCOV2jcwrbE+QJ9gT9fw302wr1JML1klDcGXYnOJJedZ3fI/e883v4Z9Ln1wIAACAASURBVGnlYXUeun+dvpO+m2bRS4Trd4bd6Vzys3S88xm6xv8+/nfQyuHOn6dcPf8nBv3C3DLmZ5cwP7OE+WlRj/mpRQZ8DnnJPD2vsudw545+58rD+sJKe+aF4jyetxevEtvrJHP0BPZNCW1QUd6tD7A4t4Lqygbm2in/zp16fm4p8l4hctp5ucVMBQWlKCwUwE5ApxeC/LwyJv75AokXhaLCSygtEWBfVlotLu4j0As5fqrgJ1WxKn5ezFdTVcsK+KqrqlB5qRz1dTV4/+4GHtz/Evfvf4FHD+/h4YN7eEzT4MRw55AX1ufPHoH0gmBP+fwX5L6FaXYUcufunlfC08q2xVGInu5Tbl20kkMXQP5YvD5nYBfO+T0qrvtueF7IyfPr29fvAT3B/xn97Y/x5Nl9rN5exOLaLBbXpjC3PoHZ9QlMrY5jau0aZjcmMbdxg4X1Z25dw+T6GIaXB9Az24WOuQ5QK1wB9FdYS1zWFpfc/mQLeiba0D7YiKz8eGTlxqKwKAmV1QXoHehAzyANt6EJdv3oH+/DyDRV3Q9sA/3oQi+G5wTQj853oudGM8qv5r4U9LS17mJmMGwddaBnIAddHRno68jCTFcBtoaKcDVTRoijDhI89ZHub4r6NF90FUehvzIB7aXRiPayhJnGeeirSEFTSQpaatRRTA5a6rLQUDkPDaVz0Nc4D3M9WTiYq8LbXhvBbjqI8jHGRX8zpPtbojTUHu1pgZguv4i+tADUhtqhwt8cTdGOGC0Ix0RZLAbywtCc5IHqOCeUxzkgN8ISMV56CHTUhM8FDbhaqcPOVAVWBHsDZXi5WmFk4Co+vLOI9zdnt7RBYJ/DHeptT9CXEF3j12ndpB74onw97atn+XkOeoK9ZF5+YRwE+ZeCXgR9nq9fWBzBwiIH/SDmF7ZrbmEAs3P9mJntw/RsH1vpGYJ90+VCFBcmYKi/Hi3NhQgKsIWlORWa2SE50RvFJTHIyA1CUro320+fmiOE7ZNyt+bPc7hz0HP401Y7Aj1tqYvJpC11HluAT3MDhe7DU1zYPHoaMhNy0RUhcc4IiXHBFuidERQlKCSGQC/APpRAH+mBgAhXlpf3CXeEFwO9M/zDXRES5YLQWBpT6wK/cBsEhJsjItIUtXlOaMqwRrDtaSicfB3HDr6Ng4feZCNjtXSoh4I0FJWpg+JJyCkeh5ziEcjJH4SayiG4OKsgPNQAUREGCPLTRFyUNaYn2/DXv95noP/lzz5AfkYwfNx1ccFGFvZ2srAwk4Ky4n6cPkug34OTp/fh2Ik9OEh75t97hwH+XQI96YAA+l3vEsRf+05unkOdAC8pgjuBnrbW0TGBnHLwHOg78/T8OltfAXpJQEqCmqBJ9ySv8WN+7/8W6HeCn/8+/X3876dr/KVAcrvdd0A/P7/MZrfT/HYSQV/oQb/d0b/KyRPgJaHOgU/XhHD+9u53vBJfvG7bO79jG57o3saasI+eCvHmphbZHnjaQsf3zNNxblYRsrOKkJVZyNac7GJsia4XICe7CLk5dF1YCegkDvjc3FKQ8vPpRUAyIlCJkuIqlFAEQbRtT3JleX7any+q3KdcfW11HepqaMteDaqrqlFeVsZg//c//Qm+/upz3P/6CyYO+yeP74NLcPQPGOTJ7QvApy16WyF1cuaSxXL8mEOf7hO8nzx+iMfUdneHnj9+BK7t4KZe9cI9ur6Vi9/Kz29//geA/vljfPvXp/jpP36E5fU5IVf/vaAfx+StcYzcHETvfDc6518OeoJ9+1Qruifa0D12FYVlKcjIjmagr6jMQVfvVdEUuz70DPWib7QHw1Pk6LdAPzLfjZH5HgzN0tqF0YUu9E+3oqIl7yWgz0R+TQoiLnrBwlYdmtpS0NGWgbG+AqwMlWFvqABfGw3EeRgiO8gM5TH26MgPxkhlHMZqL2KoJgGVqX4IctCBhYYUdBVPw1BNBqZaijDTUYKpljxMNGRYft/ZTBU+dpTfN0SMlzHifU2R4G2CZG9T1MS5Y7o2A1fjPZHlqINMB03kuuqixNsYV2JdMJAVjJ7MAFxJ9EB9vAuq451REmWHZD9DhLtqI9BRC952BHsN2Jupws5EFfYWmsjPiMLt5Wv48eYcPtyYxYcb8/hwcwEf0KS623Pf0U7ob1L4/j8B9AT1uXkB9ttAvzCI3h7aRZOO6RsdaG8pQUyUG6wtlRESZIuL8R4oLIpCVl4IkjMpJ++L7aD3Ae2fp8Y5BHsOerpGIuAnZHsilkHeDVHpJHcGeArbE+RDk5wQluyCfyvoQ2gvfRTtm3eDX7gLfMKc4B3qwFbaYhcS7YrQODcWtvcLtUB4mAkKUmzQkG2NdF8FmMjugvTRXTj83i4GXhV1KWjryUNF/RzklU5CRv4YZBSOQVbhMGTl3oOK8ntwclRGWLABQoN14eOhgvgoO6yvjot63D/D2vJ1pCR4wdVRDdYW0rCxloWhwWnIyuzBqTPv4tiJ3ey3KDd/4OA72LfvbbxLhXdMbwiw30+T6baDngOe8vAk2kJHQOewp2MaZkOd8cjNiwvtRAV3BHRJ2P+/Anr+gsFXgju9ZPAXEe7gaZWE/Esd/eycCPBzyyB3z0W947mT58V4L3PzHPJbUKemOVui69zNE9zFTl5Ukc/2yr8E9gR1Lr6ljrrrTV6bQWlRBXKzCpGXXcTy8nnZhcjOLEBmRgEDPcH++5SZWYjcnBIG84KCS8jPv4S8vArk5ZUz5VNIvvASc/vc3dN5kWjLHkUSeD6f5f3zy1i3veqKWtRcqkNtZS3qaF9+VQ2qKipRWVaB8pJSlJcUob+nC5/+8fd4/PBrBnpy+AR76iJHK4e8OKQvcvvPnjxk4CZ4M/dNW9sktrpJgv3Jowd49PA+Htz/Cve/vsf08MHX4CLoP39E1fFCGF4S3Bzyzx49BOll9/gzwvoQLx4/eKmEUD6F7x+xgrzf/O7nuLk+j4W1ScyuXcfM2nXm6CdXxzF7+wZmN25g9tZ1FrqfujWO0ZUh9Mx1oeN7QN86JUyz67neirLqLKRmRCC/4CJq6grQN9iCvqFO9A32MOD3jXRj4Ho3hqaF7ngUricNz3Wjf6odgzPtGJnvFCbZUUFeA22rE0L3RY00rS4DBTUpiEryhpmVKrR0zkNPTw6m+vKwNVKCh4UKIl30kOpnguJwSzQkuaCvKBQzl1Mx2ZiE4cpotOQHITfSDkGOWnAyVoS1lgxsteVhr6cAB0NFOBoqwNNCDaHOBojxMkGCrxkSfc1x0dsUce4GiHfTR0OyHxau5KPY3xIx5gq4aKOCfA8DFHsbo8jDEJWBVrgc44yGGGfUxDiiJs4JFdH2yAwwQbynLqLd9RDmrIMAB224W6vB0UwJdibK8HU1xUBHFT68PY2PNgn0s/hocx4fbszhg9uzTHRMIvBzR79BPe9p9jxpdYpV4Es6+qWVCSzdFCrvedieu/lXOfrtoXty84KjJ6BLOno6JycvdvRzfSx0T89Q6J621pUWJ2J85Ar6e6qRmOANOxt1+HqbITHBE3kF4cjOD0VyhuDo03L9kEogzxVATpBPLwxgoL+Y5clWDnlqoHORhezJyZODdwUBnhSW7MxEoA9JdEJooguCE1wERx/rwkL0Quj+u46euX3aMx/hBn+qsqe8fJgDU0CEE0KiXRAW64ZQGlUbZougQEMkRRiiNsMCpTEacNPbDfUzb+Hkwbdw6NDbkJY9Ck1dOWjoyEJBhSYZHsXZ84dwXu4wpGXfg/T5fVBSPAA7W3mEBhkhOEAX3m6qSI5zxScfrwoNv759iInxDoQH28LGUg6WFtKwspSDltYJSEntxYmT7+LIsd2sEx41yaHCu737djHQv7OXqubfwN6XOHoKyxPYOeDpmMDPQc9D+FSIR8/SOYFcEvY/GPRvvYY3ReKOmEOUr9w18/OdK4ctAZeeJUk+I+nC6fq/N3TPv5P/Bv+7+O9xF78T9vz8O46euXgC/PxNLM7fxNL8TTYalsbDSgJect88he13OnnWzpZV3lPTHHLxAuxfBnrK1XPxivqdK2uyQ812qKvezU2xro9OMiefnZEvhj01ycnKyEdGej4DPAGfjrlSU3KRnpbHXgS4yyfQ5+cT3CuQnV2KzMxiZOeUISeXYF8GSgVIhvQF9y8U9FG6gIvy81TxTw17aHCOMDynlo3Fbaipg6AGNNbWMV2uq8MHmxu4f+8LFrYnZ0+AJxH0CfgUzufiLp9Wyts/ffJI0OOHIKBz7QT71199ia/ufQFaSQR9Av3jR/fZCwK+eQF88xygDnjsWFj/+px61wvb6AjyBHMO/e2A5xGB7wG96AWANc55/gifff573N5cxtLaFAP99OrLQH8NM+vk6McwujKIbgL9bDsL3bPcPOXnJXR1ugWtE1fRdb0F9VdLmKPPy4tHZVU2unobMTjcif7BbvQP9qJ/uAf9410YmOoRNc0h0PdicKYTPRMt6J9qZaAfmmvH1eGaHVX3aULVfV0aYlL8YGKpAh09GRjqy8FUTw4XjJUQZK+NRE9D5IVYoDzaFs1p7hi7FI355jRMNyYz0LcXB6IyxQWZYVaIdjOAv7U6fC1U4GupgmB7bYQ76SLEXhPR7gZI9DNDaoAlUvwsEOdhhGhXfUQ766AmyRvXGzKRH2CFREctxF9QQ6qTFlLs1XDRWhEpdqrIdddHkZ8pSoIo1G+NsnAb5AWZId3PEKm+hrjobYgYTwMEO2vBx04VXrYa8HfSR15SACaHmvDx5gw+3pzFRwzss/jw9gzevzUt1ubaNG7T7HkOeL5KgJ5ts1uZxMtAL7nVjrbX8Rz9wpJwTKDfgv13Qb+wSPn6QTHgCfYsdE+gn+vH3Fw/22Y3NdnFQD/YV4/hwQZkpAXByUEHLk46zNHn5YcjpzBMDPrMgkDx3nmWp5dw9Bz0PHRPOXoqzOOOnoOenPxO0IdcdGagD41zQSjtpY91RzAV40VTGF+kGMrZC+AnoPuF2sM/5AICQi8gKNwewREOCItyRGSMEyLjnBEaZY/AIFNEBmijMN4IVYmGiHE5DSP5NyB3ZheOH9+Fk2f3QkVTCtoGilDXkcF5hWM4I32QSUr2IM5J78e5c3shL7sPFmbnERJoBG93Nbg5KiE9yRf/9IuPWc3P8+dfo7u9Bj5epjA1kYapiRRMTKiY9BBOUre94wT5XTh4+B1Q97v9B3Zj795d2M2m09FAmjcZ6GklR7/rXWHLHLl0EgGeQE6Q506eVgI7QZ9C97TSObn3fw/oCdJckgCVPOb3OWj5ygHOn6Xndt7jz/CV8vKS+iE5ev6dfKXf438THfPvftlKkKfr9Fn+T5yjZ6H62WUszokAL9Ekh4frJSFPgP8hoGcOX9TPXhymFzl6DnladwKen0uCXvLz14dvsOI3gjs5ehJBPyMtTwz6rAzB3RPwGfTTCpGVUYycrFKRSpCZXoSk5FyERSYhOCyeKST8IiKiUxAbl4aE+DQkJWYiLTUX6el5LB2QnVXIXi4k0wbk7MnhUy99GqTTWN2I5rrLoJn3zfU09/4yrjY0o+VyM1qaqJf+FXS1tWJ+Zgq/+fXPWRifQvk8nM9XHton8HM9JlA/uI/H97/Gw6/u4cG9L5nopYGgLkgAO8Gd3DwHPIXwKbxPuXt67tf/9Ev8/Sc/wU8/+Qn+4e8/wS9+/jP85te/wu9/91t8+ZdPGeDFLwAvnrOJdP9m0D+8jxeP7uM51SE8vY9Hj79kM9C/D/RUiDe1NoYba6MYWxlC32KvCPQC4FvnhbG1YtjPtKJ1shXdN9rQNXQZ+UVJINCXl6ej+WoZBoba0T/Qjb6BbvTTXvodoKfQ/fBsF/putKFvsoWBfmShCx3XGlnDnPwGAfCFDakoqE9FEQe9hTJ0dM/DUFcWJjrn4WSqjEgXfaT7maA82g7VCY7oyA3ARE0CZi+nYKoxGSPVsegpD8XVfD9cSnZFVpg1knyNEO+uixhXbVz0MkaynxniPQ2R6GuMJH8TJPmaINnXHLEehgh30UG0uz5K493QX52IvBBbpHgaIcJGCcEm0oi1UUaqkybSnbWQ6qSBXG8jFAaYI9vHEHmBZigKtUROgDEy/I2Q5m+ERD9KC+gh2kOPfX+CjzmyIl3QWJSAxfEWfLw+gQ/WJ/HB+hQ+IMivT+Lu2g3cXb2BjVXBwRPsCfoUtidR9f0tapHLC/L+T0A/z/fSE9S3HD139TxczyFP69RML8vTE+xnZ/owN9uH6qpMdLZVYGSoEQV5UXBzMcAFWzUkXfRCbl4YcovCkZJFhXh+2Al6CtmTg2fFdyJHT8cJon30Aui3O3ohL++CcO7skwj8bghNdEMYFeTFuSE05rugD6J98RFOCIiggrsLCAixZQoOtUVY+AVERjogOsYB0XEOiI51QFiEDYL99JEcqovqFFPkh2vBTnMvVM7S6NndOHHmXcgoHoWq9nlo6MtDQf0sTsscwknp99gqgH4fzp7dA3nZ/TA3O49AP0PWBMflgiJy0kLwx3/5NWPGw4efo7wkFRds1aGncwpGRuegr38OcnIHceTo2zh4mGsX2zO/b/872LOHd8B7De/seZ2F7snZE+h373uTuXiCPLl5AfIU1t8K2XPQ0z0CPZ3vhDwB/4c6eg5MWjmwd678GQ5avnKw8uf5dQ5Xfl9ylYT8Dy3G49/LV/o9/vfSNcnvp2P+3NYqPP8d0C/NLOEmuXfW1narEx71sifA85y7GO6Uk19Yxy3aUrd4C7eXbmFj6TY2lzeYJI9peM0dKsKT7JJHDXQkHD1rpkMNdagoj8AvEoGe9chnLXSFNroU9p8Ym2KOnre6pRB+ZlouMkWOnUL2FJrPyixCdja59GLk51WgIP8SsrJKcDEhC5ERSQjwj4aLSyBs7bxgY+MBG1tP2F3whoOjH1xd/OHhHgg/nzCEhcQiNiYFSRezkJKcg6z0fORlFyM/p4TVBWSlF7DtdjT69nJtE5rrmtFc34wm0bx7Wgn6TXUNaKqrF6kOl+tq0NneguXFOfz217/El599iq+++Axffv4p7n3xKb7+6jN8fe8zPPj6c7G+/uJzfPX5Z+ArHZPufU4T8j7DvS8/w1f3KP9PDp4K/e6zMP+337zA40cP8fNf/BzXrl1DfkEhIiOj4evjDy8vH/j6+sPfPxBhYRGIDItEcmIKqi5VY3hgGDeXVvCLn/0Sz588AW2Xe8bC/g/w/DH1sxd62r8qdP+CQP/wPp4R7Gk74dMH+OlPP8Ly2gxmV69jeuUaJlfGMbk2jhkWsqcq/DEx6K+vjQrh+/kutM+1Qgx51vu+hZ23zbWx3vc9050YnuzGpdocZOfEoLA4CRWVWejua8IAufohEehHuzEw2StU3s9TEV4XE7l6cvTDcx0g0PdOXkXZlVwU1qehsI4gn4J8WuvSEJ3mDwMLZWjryUBXRxZG2tJwNlNBtKshCkJtUHfRGS1ZXhgsD8f12jhM1l/ERH0CRqti0FcRjraiINSle6IswRGFUTbIDTVHVpAJsoPNkBtmicwgM6QyyBvhoqcBEn0ofG+GMEctBvqiOFf0VSehJNYJWYEWSHTTRYSlAqIsFRBvq4IEWxW25ngZojzMBmmuWsjxMcSlqAsoi7RBUbg1CkItWR1BRoApMgNNkRNkiaJIR1Rc9EJNejBaShMxN9CI95evMbDfXZvE+0xTuLs+jTsE+JUpUNieGuhs3hJAv7k2A9pXT0NvWPh+5QaWbl5nWr45gaVl0ZY62lYn0ksd/fwoZuepz/0QZucGMbcwJBIdD2J2vp9pZq6fgZ1y86Spme4tTXVhZrobV5qKcOVyAcZHmlFZkQxvT1PY2aghLsYVGRmBrGlOWpYvm0ufkc/b3vqzHLzYvdOWOgnFU9McUeMcGltL7W+j0lwRleqGyFRXRKa4IoIK8Sg/z1ZXhCeJQB8r5NiDI4XK++AoF5CCwh0RFGqPwNALbPtfaIgVwkKsEEHRnwhbxEdfQEKsHS7G2iEu2g4RIeaI9NNGXpwuKpP0EWh1CprSb+PMsbdw7OQ7kJI/AmUtKShrSUNdTw5yqqdxQuoA0zn5o5CWO4LTZ/fgzJk9kJM9ABNDafh5GcLa7DzsLBVQkB2DRw8/Y8z41a/+DqEhLtDToS54x6CvdxZaWqfZZw8efBMHaOb8wV1M+w+8zTrfvbP7DeyiynkC+57X8e7eN5j2EORF4XqCOHfy3M2/9Q45eUEEdnoZoIr7t3a9hjffJkhTdbyoIQ6B/i1qYvMjcZ7+VTl6DnEOTg5tyZXf2wKnUI3PAcuf5dD9oaCnz/Ow+vetL4M3/eaP3vgbptdEq+T5a+L/Pyil8bd44+2XdMajPDx37DRallw8d/IEdx6C5+uGaCLd5uJtbC7ewp2lDdxZ3q73V+6A6eYdvH9zE3clKu7fX/8Ar5LkCwBtx9uZvye3Pz0xh+LCCnFPewI9OXrK0fNiPAb6rCLk5JYiO4/C8oWIjUuFr2847O09YWPjDktLF1iYu8DczJnJ0twVtjaecHEOgId7MAL8IhERdhFREcmIj01HYkIW0lPykZ6Si9SkbKQl56AgtwwVpbWoraLZ9o2Cai6zWfc0756pukEUxq9FfXUN6qur0VBTjcbaGlyuq2Xq7+7Cxtoq/vC73+H+l5/j6y8+xZef/Qn3PvsTvvzLH8X64s9/whef/pk57nuf/UUM/a+/pBC9UNzHc/5UxEeV+p9++mdsbGyg8fJlxMTGwzcgEC4eXnB09oCtnRNsbB1hbeMIcws7WFrbw9LqAqys7JmsbRzg7OyJoOBItLd24N5nn7Iq+mcPv8ZzSTHXTs795SLQC7B/iN//y+9wa2MRCysTmJUA/fT6OEjk5klUdX9jfQwTt8YwtNSHjlkB7C0LLWhZbEUbaaEV7fNt6JzrQM9MF0Zm+9FwtRSZOVEM9GWXMtHaUYPBkXYMDHehjxz9SC8GJ/owSgV5EqAfmuvC0Gy7APr5TgxMtaCqtQCFtWkoqEtFfp0I9PVpSMiLgL6NGjQNZNnkOgPt83AwUUKsuzEq41zRnOaJroIADJaHYaQyEqNVUUxDFeHoLglFa0EAGjM8UJviisqLjiiPu4CyOBuUx9mgIsEexVG2yA4xR5q/MZJ8jJDsZ45EbxME2aoi3EELxXHuGKxLQ02qF7KDLZDtb4YIC3m4qx5CkP5ZhJvIIMZSEdWRDmhJ9UaWhy7KQ63QcNEVdYluqIl3QWWsI8oZ+O1QFmGL8sgLqE/ywuX0AFzODEFDVhhaihMw29uED1du4MNbM7i7PoW7azO4sz6Du6uk6W1ufpPOV6dZQd6tNdpmN4mVVdpaJ4CeA39x+RokReF6SVEYf25+FDPzQ5iZHxS0MIiZhSGR6Fq/WNNzfeCamiXQd2FyuhPTU52YmuxAT9cl1FSmY2yYZlZkwd/XkhXkhYdeQGqyD4qKIpGa6SvujicMsvETF9xxN78N9CJHT81zxJ3x0qh5jrtYUSmuiEx2QWSyM8KTnNn4WJosFxrrjOAoZwRHOCEw0oVtlaPjkHBHhITaIzTkAiKDrRAVbMEUE2qJuAhrXIy2QXKMDZKjbREXYYkIfz2kh+uiMtUAmcHysFR6F9LHXsOhQ6/jxJn9UNaQZpBX0pSCmq4sZJRP4tjZfczR07Gc0kmcOrNX6JYncwCmBjLwcjGAke5p6OucQm52JP70h59h9eZ1FOQnwNJSA6qqp6CifBw62mehqnKSzZ4/+N4bILjzpjh8r/yud34E0u7dr4Ga5JCoK94+qsCXCNWTiyfIb4FemE5HYXoSVduzYTa7XmfFaBy24pXBbasgbwv027fC7ayW55+XfAHgoOfXOPDpWX4sufIXgH9tJbjvLJijc8nP8ZcGye8XH7/5N3j9LdL/xGtv/o1YP3rjf7Bjui6p7zj6baCX6GFP8N8JejZqlvbFk4MXaSfkCepi0IuAf5eH7L8H8gT/baCX2HZHgCfo07o4exPlpdUM7gR5VpSXVYgcAj6vvM8uZnBPTc9HQlImgkOi4e0dAje3ALi6+sPNLQiuroFwcQmAp0cYfLwjEBaWhPj4bCQn5SMttUgizF+K7MwSpKcWMFdPkCcXX1ZcjZrKy6itahLWS/VsVC45++2qR31VHeqrqUCvGrWVVaivrhLDvqme8vjVDPhDfb14f+M2/vDPv8G9z/6ML/78B3zx6R/x+Z//INIW6Lmzf/DlF7hPeXiJMD01vfnZz/6ejddNS0uDj68vnF3c4OjkigtOrrC0tYephS1MzW1hYm4rcWwDEzNrmJvbwsLSjq10bG3tABvrCyguKsJnf/kLy+E/ffA1BH3FIE7w3ykCvxC6v4+n9GLw+AGLUqxv0Da7G6xLHm2vo2K8naCfYnn6cQb6sbUh9C51grrhtS+1oXWxFa0LItAvtqNzoRO9sxSC78fltgpk58YgvygRFVVZaLpSgcHRDvQPfRf0Y/N9EKruuzHMqu87WdU9FeQNTLeiobsMBbWpghrSUEDuviEdmRUXYe1mCA19Gejqy0NfSxq2BnKI9zRBXZIX2rL90FXgj76SIAZ7An5vcRB6igLRVRyI9iJ/XMnxQlOWBxozXFGf5oL6VGfUp7ugMdMdNSkuKImxE2AfYIo0fzPEuekiwEoBEQ7qqLjojuG6VLQWhaEpKwAt2UFIc9ODj9ZxhBpJI85aBTVRzphvzMJAQSRKAi1wJckTrZl+uJrhi8spnmhIckftRVdWkV8T78z23F9N90Nbdghac8LRkhuB5uwItBYkYrKnAZsr43j/9jTurs/g/fU53KW982vk7KfxPsF/bYa5e6q6J70K9AR4gvq/GfTzg5ieG2CaoQK8HwD6mekuTN5ox2B/PS6VJmF0iDpW5rOKeysLRYQG2yIl2RvFRVFIy/RDWpYfa4PLivFEVfUEedYsR8LNE/B5C1zeIU+APU2yo255BH9PMtaQgQAAIABJREFUBnwCfUSSMxPNieegDxGD3glBkU4IiXBCaLgjQsPs2R5/An00A705CPTxEdZIjLZBSowdkqPtEBtmithANZQl6qMq0QBBlseheeZtHNv3P/HewTdxXvEENPTlIK9xGvJqZ6CocQ5SCscY6M/KHWFhfAWVUzhzbh8Dvez5/dDXOQdrM0WoKh6Apup7CA+xRGlxJAL9zWFloQR19VOQPv8eZOUOQU39NOTkj7Cw/YH33mDwpj72vJc9a3PLGuO8hnd2v8aa5NA1egnYK2qBS2AnyP9XAz2HvOT6fwP03M3zFxDJlVw6B/m/C/RUcEdA5+Kher6Sk2f5dlY9T3PkBdDvBDw/J8h/sHp3m94Xhetf5eRfdv2uaKqdOGdPDn/9fawsroNa0qYmZSIrPY+BnmBPoOeFduTgqfjuYlImomKTER2dhMTELKSnFzKlphYiLa0IGRklyMmpQH5+FYqKalFYWIO8/CoUFlSjuLAahfmVTBlphUhNpt+iyvkaVF9qRGV5PS6V1aGqogHVlxpQWymAvu4la32VAPu6yhoG+rrq6v9N3FtG13Wmeb5fbk9PpVJhO2ZbZmZZzMzMzIxH0hEzk1EyiC2wZLYlM0OqAtU0t2/P9J3qLggnTuw4UF09fdfvruc92vaxk3R1TffqyVrPet69z9bxyaff/j+oYC/AF2UvsBd1L+cjvT2cPj7JX733Dp9//CFfffG5gv6Xn4nC//Spiv/iAY8F8qLmH37BY6mwf/wV3333Hbdu3SY9PR0/vwD8/AMJCArBxz8IDy8/3Dz9FNydXH1wdPHC3snziTk4e2Hv6IGTkxeubn64uPni7OqDi6svbu4+uLl50t21h8ePvuKfv/2Wf3r8iD88fsQ/ff1Igfx50EvY/l++ecw/S/h+9kXg918/4t337nDl1jku3jrLhTtnFOinb580KPlZP3P/NDP3z3D+/mnO3z/FyXvHGL0+xNA1A+hF2Qvsh64PMXxtmDHVB3+MvtE91DUWUN+ko6W9jJb2CiaODyhFP2as6C8d4/Ts0Bw1LEdV4I9wSrbYXRlW6v7I5G418rZpvyyzKUNV3ssQnX3lxGeHYO9mioPTThxsN+Jlt5GscAd2F0XRVxXHYG0sRxsTnwK+IUFdH21KYLg5nsHGWAYbYuivi+JIbSR9NRH01UbSXxdNT2U4rXm+1Gd4Upnirqr488JsSPMzVcDfrY9hak8JY535jLRkM9VZwN6CcJWjj7NaQVWEM6fairi8v5oj+nhqo505qItgqDqJ/qoEDpXF0FMSqWC/TxdGb0kUR8piGKxMZKgqmaHqNIZq0xmqzeRITRZHWnScPrqbt66d5C/uXeKdO4aeeZmO9+69y7w7q/Lv3b3AnTszCvJ3bxv20xsreg3yoti1s1Z8pxXjKTWv5tw/p+iNQH9BwvVGKl7OM5fGlE3PqvnzM0NKzU+fH+DEVC/tLUWql35kqJ3szBDcXbeQnOhFSXE0LS2ylz5Rgb6sJs5Qdf+vgF6Du3itIM+g7A2A10AvXqn64lAyi4LJKAwhPT+E9NwQ0jINij4tO5RUGX6TKWpeQva+pCZ7k53kQW6yO3kp7hSke6LL9KY42xt9ji8lWd4UpNhRnWXB3jI7KuN34rNzAesXvcSSBS+rqXSWdluxcNjCZrOVSslvNl2FAH75uvkK+KLyt5utVqBftWYumzcvwspiDXbW69m+eT5mO+YRE2lBXKwVLi4rVfvdhvVzWblqDhs3LWLHzhWsW7+AxYtfYcECg0rXQK/BXhS8TMETk7P2uQD/9dk1tcagf22OoRBPU/Kal7C95PFlhrvWXvY8BI3b6+T8x1S9McSNz8aqX/u35PN/L+gF4lrIXpS88aY5TdWLetd+y/O/4+XXnnYbGINeztoLgLH/nqKXML1AXYCuwV3zGuS1inrNi5oXsIt6f95+EPRGOfnnof7uvff4IZNJeQL7Z0B/+xfcvfkWvfuPqLy8VoynlH11kwK9FN8VF1eRn19KVk4Rmdk68vL06PW11NS0qSr72toOBfja2k4aG3fT0NBFXV0nDQ3dNDR2U1vTror3BO6i5OtrO2hvPcCeroPPQF5AL8Dv7tjPXmmr+wET8GsKf1+XPCPh+z0ckJW33V1P1LxAfk9nB62NDTTX19Hd3sbxiXH+9q//ShXcSQGe5ObFBO5SiCcFeaooTyrqv5XZ+f/M2+++R0JCCj4+gfj5ByPhdy/fQNy9/JVyd/bww8ndD0dXH+ycPLF19DAyd2wdDGbv7IUCv8DfyVO9FDi5euPh4UvfoX5+//gb/vD1Y/7w1UMD6L9+pGBuHL7/l68NoBfYa6AX//d//9dcvX3ekKefBf3ZG1OInb95gpm7p7h4/ywXfn6WGWVnOHf/OMduHmX46oAK2WugH7w+xODVIUZF0V8eZ+T4QepbihToRdVX1RYwMiZ5etlLf5QJCd2fH+fkpWOcvT7J2RvHOHNjgpPXxpWaF9BLL72E8QdP7qelpxIN9M29FTT3VtJ6sIb8ihR8QhxxdjfHxXkbXvabSA6wpDU3iIPlUfRXxTBUZwC+QH+4Pn4W9PEcbYrnaHM8oy0JjDTFMdQQw2B9FIP1kQzWRXOkJpKOAl8aMj2Vqi+JcSIn2JLsIAsqk9zZXx7HeEcBk7t1CvTjbbn0lsRQHmZLtsc29udGMlqdzVRjIe0pAWS6bqUq0pGDRVEMViVypCyWgyVR9JZE0lMcweGyGAYq4hmsiGeoKpGjtamM1acz3pjJcHM2/c25DLeXcLK/g/Nnhug+0kZXfzvjZwe5cPWEgvtbdw1T8aQK/+4tgfx5bt8690zo3jg8r4HeGPDaWau4v3T1+NPQ/b8B9NMXRxHQC+Q10J8908eZU0dU6H5spJuJsd3oi+PxcNtGQpw7RbqoWdAnUVIeQ6n00gvkZ0EvOXox47C9AN4Y8hr48yueKvmcUkMYX3y2qHpdMBkFwaTnBpORG6p2xqdnhZIh/fAyzjY9gJRUX1KSvElN8iQ70Y38JDcKU9wpSvekJNMLfZaYJ8XpzpSlW9JVbEN7vhVxLiuwXDuXZfNfZOHCV1m3eTk2zjsxtd3A+p3L2bB9ORt3rFCgX7N5iQK/5O13WqxTVfkrVs9h3fr57Ni+nJ3blrNx3Ty2bpyHm/N6PDzXs32H5PFfYcXKV1Ub3eYty9i63YRVq+eq6MG8+c+G7p8HvQZ52UMv4X2l9n8Q9M8W4mnV91KIJ3l8laN/xdBHroFe2uXkvvZSoPmnsDcseZGXBGP7Hkhflfz/900D75MQ+uwEPQ3Of4rXQvcC+edBr0H+h36Duif1CbPdBsagF7g/famR/LzBfhT0CvbPDb/5MdBLgd3z4XntWtT8L++8w3t33nmi6t/5DwK99NXfv/0LBo6MqNC9VnkvVfA1lY2q6l4q5QsKyhTcs3OKlaIvKqqksrJJwby6uo2KyhYqKgwtdaWl9ZSVNaj2Or2+jqKialWwJ1X6ouo72g7Q1dFLV7tYj1Lwmpo3Bv2ejn1P2uu0Njvxe1VI/wD7OuVlQK73sL9by9d3KRXf1dZKe3OTUvOSr+9sbSEjJZmUhHiKC/IZHRrkN7/6lQHsDx/y7aOHqvL+918/5vdff6V65v/5X/6Z//73f09ObgFe3gF4+wTj4emPp6c/7pqKd/PFwcVgdk7e2Dp6YW3vjqWdmzIrOzeU2bpibeuGjZ27Mms7gb8ndo7eSu37+gRw9uQp/r9vv+P3j77ku6++5PePDcAXkEuYXux/ffUV//L4K/7X1wb7w9eG8P77H/y/XL55RoFeQvfnb53izPVJTl+b5Oz1KaXsnwf9zP0TnLw9rlS95OYV6FWufpCBK4OMXBrh2MVRxs/009Spp6ouV03Ja+2oUv30Pwb6c7cmOXvzGKdvTHD6+lFOX5eWOynQG2Ls/GE6j9Sp0H3TAZl3X6lUfUtvNWmF0QRHe+AT5IiH+y6CPXYR77OLikQ39haFcKg8goHaGKXs+6ujlR9piGekUQN9AqMtiYw0xTPUEMtwQxRD9REK9gP10Sqc35LjRV26B/oYRwpCrSiLc6ZLF86R2hRGWrI4sU/PaFsuR5uzkLB7Z4Y/HWn+HCyMV6Cf2V1FU7wvSbYbyHTZTl2sKz2FYRzWR6upeb1FEfTowtW1hPX7KuMZqk7gWFMGUy1ZHG/LZrwjh4m2XCbbihjZXUVVZzHOpZFYl4XhWZdAbEcubRPdnL42xd17AntDNb6A/tatc0/y8zLL/v8U6M+d7mNvdwUDR1o4daKX5sY8VYwXFeFIQX44TU2ZVNYkUVQWparvZaGN9MhrkBcv4fsnJlX3RuF7LU8v+XlR8QL3rJIwpeZV2L4ohMzCYLILQ8kuCCM7P5ysnHAyssNIF8hnBJCc4kNykhfJiZ6kJXmSm+hOYbI7RakelKR7os/0pDTLi9IMd4pTbGjMt2JfqT3FkVtw37GQjSavs2jRz1hk8gbbzNdj67KT7VbrWLtjBeu2mSjYC/A37VjJVrO1qgrfwm4TK+UFYcVrrF03nx3blrNl42LWrHyTVSvmsn7tPLZtX8yadXMxWf4qS01k+M4bbNi0hM3blrF85VzmL3yJN/8E0MtLwJy5UqD37Kx7LYyvwd3YPwW9KPqf8dIs7AXCr7yqFe49C3sD6CVH/zNefe0lXn39pf+joP+hHL2Wk9deJn4U8vICokD/7PyAH4O8wF7770l7nfTL37l+V9m9G/e5f9PI5NooZK8p+qd5+GdD9Cpkf/dd3rv7Lu/KXHsjM86/y9lY2f+gor8niv493r4rqv5dfn5H8vTvKEW/p+sAxYVl6IsqZivuayktqaJIV6Ha4nSF5UrV6/U1lFc0UKN65tuprW2nuqqZivImBXcJ5+fklJCTXUJWVhG5uXrKyxpobpI99T10d/bS2X6Ajrb9Cvhy7m7fT1eb2D7l5Xq3sr1qba6szjU2Bf3OfWqQjgzT2dO5l327ZemNDNbppL25WQH+7s0bfP7xRwi8P/ngQ25cuUpLQyOZqWlEhYXTu28/Dz//nO9EvX/1yNBi99Ujvnks8/K/49e/+Q264lI8pJjOOwgXFXr3w9ndFycFeG/snH2wdfLGxskLawcPLO3csbB1VWZu44pmu6xcMJgTppZO7LJyxsLGVb0U2Dt64uTkTpB/EHev3+IP33zNt4++4LvHs7AX4M/aP3/1kCcmIX4V6n/Iwy8/4sa9C1y4cYaZW6c5d+MEZ64f4/S1CWXTd05y8f4ZLryl2Wmm75/g9F0J3w8zcMUAek3Vy7WMyR2/OMKx6WE69tVSXpVNZXUu3XvrGZ/qZ2JqaFbRjzN5boKTFyfUS8W5m1OceQL6MU5fN8y+N+TpB9gz2ETjvjI1LEdA39JbRfOBagJjPIhI8Cci1hcXV1NiwpxJCLQiN9Sa9lx/DpaFM1Ady0B1DH2VUWiwHxbYN8QzXB/HcH2sUvD9NVEM1MiLQTgDdZH010ZxqCqC3UVSmOdFebwT+hgHWnMD6amMZ6Axg6GmLE7sLeFoaw6DdWkM1aRwSB9LT2EkJ5p1/Hx0L2e7ytEHO5Bgt4FMtx1ke+2gIsqe3XlB9BZHcqAwjAMFoRwqiaKvIk7ZUE0Sk81ZnGjP4XRXLqe78zndpeNcZxkDB2oJbkhgXUUgqxvCWNcQzpaaMKzKwkjsKGDP6B4uXjlumHd/8zw3b5xVoL9x4yzXfwT0Pxq6v3qSS1dPcPHyFBcuS35+kguXZk3l6iV8r4XwJWwvav7oM4p+enoQUfTnzvRxsKeOA/uqOX3yIHu6ywgOtCYkyIbcnBDq6tKprktRoC+pjFaLbGSZjQzN0c8utpFrBf4aw+x7CdlrgNeK8XJKwxTks6XqviTEUIRXFKzC9tlFQeToQsgpDCMrP0wpeQnZS6W9VNknJvuSmOhJcoI7GUke5Cd5oBM1r4E+3YuyTE/K0lyoSrdmT6k97fmWJHisxGLdXFZKD/vSV1izaQnm9luxczVlq8VaVm8zYfWWxazdtoxNu1ayxWw12yzWYum4VdWYrFg7hyXLX2XdxkVs376S9esWsXLFPJavmMeq1QtYu34xy1e+qRbULFzyqhqII/c2blrGsuVzWLDwVeYvNGym04rxBOai2kXJy/Ia2T0v92Qkriy3UfeNQK8V4v0Q7CW0L8NypM9eYP2qVOOr6vtZJS9Kfbbf3ljNC+jlOXle/d0b0oOvvRQYUgBPwTpbtDdb1S/5cDHD5+INlf5S3a7spf/KCz/786f24p8/CcuLwpfKeOMIgOGeoXpfu69FJATyT3+HIVqhgd/YG/8W7fcZfqPh96mug9nfLV0I2n9PQD89fYk7t99SdvvmPe7dus/9W/e4f0sm2hly8sZeLai5ISF7qawX0Ityn7U7/7aKeg30AngBvvj37v/ymRD+O/d+yTv3/kLZ23d/yS/uvMcv7vySsyemKc7Xk59ThE58fjF5eUXk5RWTn6dXptNVUFJcRamAvrxe9dKXldWpF4G83BKl9uUzMX1JNUWF5eoZGXMrc+3b2/bSIZvq2vcp62gTv19Bvrt1H5rtaT+AZsZwNz53t+9BLbpRu+330SWg39vDnq69dLS0cml6mo/f/51S64aK+8/4+qEUuH3Lg08+4a9/+UtOHDvGvVs3+ebRl3z7+CFffWUYhvPw4UO++eYb/vHXv6WisnY2PB+Ak6s/9s5+2Lv4Ye/mh52rLzbO3lg7eWHl6Imlgzu7bFyfmJmtmzqbWruw00ozZ3ZYOioztXHC3NYZS1tnrGxdsLFzxs7emaTkdH71P/9RvXx8++gB3331Bf/0+Av+8PiBwb76kj/M2j89+gLNvnn8gF/88i7TV08xfeMU525McubGuILs6evjnL89xcX7Er432IX7pzh77zgn7hxjVHbUX5FivD4OXz1M35UjDFzpU+13IxcGmbo4xoH+DvTl2RTrM2luLedgfxcTU4Nqyc34iXEmzxzj5Mwk566d5Oz145yZDd/Lv62Z5O2nLo3QO9ZFc28VLQerESXf1ltHWXMRDt7WJGZFkpoTg5X9NkJDXchPDSQ/xkkNzNlfFMaR8liOlAlEo+mrlJB8NEN1CQzXJTJUG8dQXSxDddH0V0dwuDKCgxXhyh+piuJQRQQ9paHsLgpUsG/K9mZfWRS91fEcqk2mrz6dyS4dY2259NemMlCTQn9VMiO1aVw8UMWZ7jKa0oPI8rciyX0bGd47yfDZTpb/DmoSXVXx3YHCcHoKwjhcEkV/WSwDZXGM1qRwvCWHs135XNhXxMW9emb2VXL6QD369jw2VvqzqjqQTXURbGyIZkNNBKsL/diU44NLRhCHRvYZCvGun+PWLOhv3jyroG+s6n+sGO9Jjn52YM7Fy8e5cGnqWVPgNxTmGXL1AnoD5FXo/sIw5y8Mc25mkLPn+hXsR0Y66OrUc/rUIXp7agkLdSDA30pVuVfVCujT0emjKKmIpqQ6mtKaGLWyVpbclFTJwpsYymbBL5A3Bn2urKotDSVbH0J2SbDBjM8lIWQXB5OlEwslsyBU5emTMmYH4qT4KdAnJHiQmuBKTpIbBckeFKa5U5jmhi7Nk5I0L0rT3alItaOtwJ59enuKozbiaTaPNUteRFrcTFa/ydZdq7F02Iat6y42m61m1ebFLN0wjzU7l7HFao2ybZZr2GG9jp3yIiDtdmveVNPyNm9fycq1C1m2Yi7Lls9lxar5rFi1AMOCGtlE9wqLl8xhzdplbNi44pn1sxrkxRtUu6HKXkA/903ZXCf3BfSvqf76142K8LQWO63NTsvba0V6sodegf65FbUa2I3Vv9wTyCvQzy7GMf5cO2vPiBcFrD3/8utP8/vaZ1o4XMuBS+hcqt1/yF569Se89NoLvPKa4UVDAC1Qfx7oxnA3PhvD3fhs/IxEKTR7Ph3x0suGeoLvgX7qxClu3brLnTv3uX3rLvduC+Tv8dZ/Eug1yL/31h8HvQB/5sxldLnFZGfkU5hXQmG+nsICsVKVl5ewfaGuHIG9mOTrxUtBXlp6PnFxaQSHRBMVlURudrFS76Lcuzp7aGvdR2vLXlqbditra5ZtdXvpaN2vlL0o+e6WvXS3Gmx3236e2HNKXoO9gL67Yw97JD8v+frdB2htbKcwp5Du9g4+fv99lW839MR/qorvvn4oOfgvFPylb10m1InS/0aK7h4+4OGXBnv06BEC+87O3YZqeS9/nN39sXPyxcbBGxtHHwV5W1dfBXkLe3fM7dwwsxXIC9yfmqm1qxHkBfbO7LRyUmZq7cgua0fMrBwwt3LEytYJO3sXBfuZ6Qv84buv+frhA7559IDfP3rAPz36nH969Bm/f/jgiWmQF//dNw/5+3/4W2aunmLmxknO3zzO2ZsTnLkhinpchdJn7p54FvR3Z0F/dYiByzI05zCHrxxWi2761SrbPoZnBpiYHmFoopeyqjzyC5Kpqi1k9/5GJk8MGUB/fIxjCvRTnL5ynDPXpjhz7dgTwBuDXnrsB04coP1wrcrLt/bWKNAn58dh5bqL9MIEiqty2G6xHnv7bVQUJVAv89OzA9gvue/yWPrLY+krj1awP1IZw2BNAkMCegF+fQKDtTEcqYygtyyM/SXBHNCHcLA8XJncO1Aawp6SQPbog9lfHsGByhh6qmLprYlX+XkB/ZGaZPqqkgxWmUhPSQz6SCfSfHZRGOFImp8Zqd47yPDbQYbvVgqCzGhJ9+aALpxDRZEc0UczWB7DYEUMY7UpnGrPZWZvEZd7y7jSW8GVQ3V07tdjXRWESaUfa+vD2NgYxdqacFboA1hR4MO6HG/WBFuSWpHOhavHuX3zHHdunOO2pur/lRY745D+fyTopcXu3PkBBfrjUwdoa9Vx4ngvA/0txMd54eG2g/h4L6pq0qipy6CwJJLiHwG9wF7W2Mp++sLZiXjSRy9LbWQffc4s6HP0weToQxT4c0oNPrvM0EsvYfysolCyCkPIyAkkJcOXpBRvQ8g+yZOkRHfSEl3Ik9x8sju6NDE3ilLdKUl1pzTViYYsW3rLnGnJMCfWeQnmq19m2fwXWLzkVTZvX8FOy/UqLG/puJ11201YvmEBSzfMZ4vlWrZZr2eD6Qo27Fyu1P3mHctZv3kp6zYtUaBfv3kZJqveZInJHAV3kxWyoGYei5e+odbNysrZRYvnsHr1UtauM2HhojlPCuz+NNDLBjtDO50AXLMfAr3cE9CL2tfArkFau9bgrXntvnjt3vNe+w4N5uK1v9M+k2vt/K957e80L/+WvKS8KlEEBWVD7l8rJhRoa4B+FuDfrxEwflb+5sdSEPKZvBhoRYPfA/3RyXEuXbnKrTsCe1H093hrdqKdsZI3PhtC92//qKLXlLpxeP6HQvfynNgv3/oLZdq1+nsjRf/u/b9ETBT+W7fepnfPQbLT8xToJYRfXFSuLL+gBLGi4nL0+iqKSyopKCwlLS2HhMQ0wiPi8PMPxd3DV+Wug4OiyM4qUsN12lr30tayR62nbW7oorm+m9ZGAb7Afh/tLfvpaNlHZ/OeJybKvkuBfx/dbXueCdlroN8toG/brVrvpDCvvqqB5LgU4iJjyc/O4c6Nm6rAztAX/5kCvaGaXgrvDMNxVGW9Vn3/+Sc8+PxTvnjwmeqRHxoaIiAwBA+vANy8AnF09VNq3trBB2tHX2xdRM37Yung+QTsAnUzGw9lu6zd2WXthqmVGzstXTG1csUAfQPoDareHtNZyFtYO82C3hl7BxfqahvUS4kB9F/wncBeAf7zJ5CXawG8Bv5vvv6STz//QK2tvXDjFNM3TyAhdMmVS2GcmLGqF0V/7q7k6I8xKqC/dIQjlw5z+NJBDl86TJ/02F/sZ2RmiLFzQxydOkJtQzG64jSK9Rl07qljfHJAhe6lj37i5DhT544xNTPB6cuTnL56jFPXnqp5gf2pa2NqDv7Y+T66+htoO1RD++E6GvdVEpYciI27Odn6NGray7Fy2qkWhejyYuisyaCrNI5DlYn0VSUyUJlAX5mExWPpq4pnoDaJ4YYURhpTGW5I4khVNAf0oezRBdBdIBP1/BXwRc0L6HvLQzlQFshefQD7pA2vQmAfpQbuHKpOUqH7g5UJHKyI52B5HPtLoukuDKc0xpmcEGtKEzxIDzInyXsb6b7byBDz2kJljAP78kNVNb4CfUUsQ5UxjNcnc7ozlyu9Zdw4XMOtw/WMHarEryaMZRVemNQEsa4+grX1EZiUB7KkyIeVOl9M0l152XktW0Nt0HWVcPrKMe7cmX4Cewnja3304jVFbwx5LYwvxXiXrpxQ9u9R9Koob3qQc2f7OXXyEE2N+Ywe7ebYxD6ys8JwcthMTIwHxfp4auozKHgO9KLgNUUvoBcrroxCJz302sCcigjyyw3AzysLI69ULHTWG865ZQL8IHJKgsiREH5BMJk5AaSk+5GQ4ktikg+Jid4kJ3qQIWo+yQ1dshu6VDeKBPQpbuhTnKhIsaa70JaeIjt0IRvx2vEmGxf/jAVv/kStiLWw3cwum01K0ZvZbWblpkUsXfsmKzYvZoftJqXwJYS/btsyVZy3fusyBfo1GxazduMSxAvkFy19Q22fW7b8TZYtn6fG2mrDcKSgbuWqxaxes3Q2FP+KoWVO2uaMTMLzhr3z0jsvbXevP1X0MiRnrmFQjgZ58T8Eern/p4L+eagbXxsAbJiwp8HbWNELrI2f187GUQbtrKUctGvtu+VvDGdDbYAGcw3u4o3vGZ8N6QkZNPTybKrCUFsg97V72vPiNdWvpQIkNSCpAu2/J6H7ocmjnJw+w+XrV7l95w53b97l/g1DS50x3LUWO/HSLqeF6yV8r4Xw35HQ/b13n4Thfwz0xuF6Cdkb2xPY3/8LBXcN8hro3733S65OX6M4r4SM5Cx0eSUqhF+sK6OkuBzx+blFZKbnkhCXQkRYNEEBYQT4hRCFpw2IAAAgAElEQVToHzLrQwkJjFAWFhxFbFQiuVk6le9vrG2jpaGT1vou2hq6aW8UsAvg9yoTsBubgF9dt+5+AnsN+qpAr32vKsTrbO5EX6AnPjKBiKAIYsKiSElI5MqFi2oIjmEQzieqlU566DV72kP/IZ9//AGfffIhn37yEV88+Jxr164SHh6Op7c/bt6BOEmY3kkA74OlvTdWDqLkfbFy8MZUwVyUvLsCueFaAC9K3gB4gb5c77B0ZruFI9vM7dlqZsdWMxt2WtpjamGPmaUDFlb22Iiqt3Mm0D+Y//aXf2mo/v/yAd8+fMB3X4o9C3q51uzxowd88eUn3Lh9ienLJ5i+foLpm8c5f3MSKY4zVvWi7MXO3z3B6TuTjF8bZkgUvYD+ogb6fvovDDA0LQV0wxw7NUxbRw36sizyCpJo6ahgdEIW3IyqgTkTpyZU+H7y/AQnLh7j1JVjnLpqgLsAXjMJ3x+7MEj3YJPaTy+gr2ovxi/KQyn6krp8WvbX4x7kxLoty0hJDmZ3cwF7atI4VJPCkZoUFVIfrElmqDaFwdpkZQM1yfRXJ9JbFk1XXgCtmV60ZnrQkulOR643e4sCFeRF2R+qCONgRTC95SEK+tJnf6Aiij36cDUw52hbDj0V8fSUx7NPH82eogi6dWE0ZPqhi3aiOM6VzGBLkny2kua7jXSfraR7bqY0wpa9+SEqdC8h+6HKeIar4phsSlFh+2sHq7jT18yV/jby2tJZp/dkRWUAq2pCWFMTxqqqUBbrfVlS4svyfG9+Fryd1wN3sD3bG7vCIHT7K1Rx5NWbZ7h7+zy3rz+FuzHktUp7zWuQF8BrJqH7mYuTT+3SMWYuTcyaIT+vBuVcOqpC9hK2VyYtdqLqzxrC922txezfV8PIcCcN9XmEhzmTkuJPUUkstQ2ZCvSSo5ewvRaul5C9ZvKZriJSjb+VEbhqDK4R8AvKwsnXh5JXEkJBaRiFZeHK55UEk6cPIl9C+IWBZOYFkpoVQHKqL3FJPsTFe6n8fFqKN5nJ7uQnuVKYLOZMUYoLJSnO6JNsqMu0pkdy8xm7iHE0wXr9XFYslND4C2zYYqIW15habVCKfqf1RlZsXIjJ+vms27GCHdYb2Wi6UhXmrdm8lA3bDGpem3u/btNSVq9bzOJlknd/XY2xXWYyn6XL5qlruaepdpPlCxTs5Z4AXUzrkddy8wbISw+9AfQy+17Nv5fQ/Zuy1c4AeoG7sWl5eg2e0lYnxXhyXwCqqWZjr4H1edBq1+I1KGvfo33/8974OTlrn8v5h15EjJ+R36Q9r14YjOCsQf71OfKSI///r/Hm/DeUnzvvdeYtkI1/bzJ/4dwn9+Q5AbwAXQO9Mdw1yBsr+Rd/9iOgHz45yuipcU7NnOHWndvcvXVHgV4m4BmD3vj8jpaTv/2OgvwPgf57OffnhuUI0I0Br53/GOjfvvMud6/dY1/HfvIzC8hMySYlMZPk+DQSY5KJCY8jMiSKiKBIQvxDCfYLIdQ/jPDACHVPICufRYZEExMaTVxYDNEhUcqSohLITcuhTFdOU20r7U1daoZ9Z8tu5Tuau78H+Q4p3BPYG4Fe1LzAfl+X5PD3Ul9eT2ZSJlHBUcpiw2KJCYumtKiE//5//y2ffviBMgG5gvlH7/PZj9inH3+gQC+wb2trw8vLC2+/QFy9AnBw9cPK3hODSvfE3M5bAd/c1nBPVLvYdgtntplJ/t1JqXxz+Rsbue/EZlN7Nu20Y5OpLZtNbWbNii2mVmzebsEWZWbsMrPGytoeG2s7Dh3omU0tfMm3CvIG0H/7xWdopkFe/OOHn/PV4wf85V/9grMzk0xfE9hLa50B9KLsxUTVa3buzhRnbk8yeeMow5f76NdAf/EIfRcH6L8wyND0MGPnjjJ1ZpT9ve1PQF9ZW8jI2GE1GW9UYH9ygmOnJzh2boLjFyY4dWVKVfyLqtcgryn6yYtD7D/aRsvBKtoO1lLWXIB7sKMCfUVLCW29TYSnhLJ2+0pCIzzY3V7K7vpsDjZkcKgujcPVKRypTmaPLoLOvGDac4NpyfSnIc2L2mQ3qhOdqU5yoTbZifoUJ1qzPJS6N0A+gsNVERypCqOvOoK+6mgOiprXh9OpC6GtIITB5kwOVMSzpySKrsIwOmT/fJ7k9f0pT3BDn+hGdoglyT5bSfXZQornJgX6imh7unMD6S2MYLA8nuHKREZrkzneks75bh1XD1Rzq6+d+vZidumDWFLux6rKEFbWhrOiOoQVZYEsLfVnsc6LN+KseSPKgk2FAWws8GVVpjNbk1zwzQ9D11bExNkhbt4+z/UbZ9QIXBl5a6zetXY6zYua1yCvKfr/HdCr6XgXRzh7+ginTx1h754aGurzGRzooLOjDC9Pc6Jj3CnWxynQF5ZI1b3k5uPQVxsUvKbkxRdVRKIrj1CwF+A/Y5WGzwTwAnsN9PmloeSXhJJfFEJevj952Z4UZLlRmOGELs0eXYoN2TEWxPhvJTJgOznJrgr0BcnOFCY7UZziTEmyE+VJVnQXO7CvyIqSiPV4mS1go8nLLF74IktMXsfcevMT0MsUvK3ma1i+cYFS9VvM1rLdcgNrt5qwWpT7pqXqxWD1+oUsXz1P2aq1izFZOZ8Fi19n/sLXWbDgdZYsfVMBX+CtgVzy7xK+l8/elCU0MvVuzr8GeinGe+WJopezmKbojSH/QyAVRS999AJQTV0/D3b5TAO0BlrtWr5TvkNeGMTkLJ+J/2Om/R5jmGv3NKhr19r3yrU2slfgLeBesmwhS00WsWjJfAX0hYvnsWz5YhYvXaCgLkAX2IvJi4D2UqBBXVPrcv2z5+b0a7CXZ0TJa/Y9RT98ahSB/cSZSa7dus6dW3eQ6vvnQS9FeJppal78jyl6Ddya1wCuqfz/bdDffZdbV+4wfWqGvt4BstNyCAsMJ8Q3mCi/UOICI0gIiSY5PJb4kCh1jgmKJDY4iujASKICI5DruJBoEsKiSAiLICkimqSIKFKiYkiJiiY1JoHslAzKi0ppqGqgs6mDrpZOulq66W4z5OdFxXc076GjqZuOlj10zYbupZ1OrLOlm6baFgoyC4gJjSEyMEJBXl40IoMiyUnL5typ03z429/x0e9+q+zj93/Lx+//hk8+NLbf8smHBvv0w9/xyUfvK9C//7vfUFJSgp+fH54+Abh4BmLvIurdBws7LywcfLB09MXc1kuF6AX2Eq6Xl4AdFi5Kte+ydmGXys07GQrvVE7eGe3+LmsnTK2cVH5ey9HvsrBju6klprus2GVmxc4dZkSFRfDJBx/wzcOHfP3F53w7a988+BTNBPga7L9+9EBt6vufv/o7Tk9Pcu7KFOevTXJe+uhvTylV/z3QSxvc7SmmbowycrmPgUuHOSKK3gj0w7OgP3FunOGxg+jLs8jMiaWgOJWB4R6OHR9l7PgYYyfGmTg1zsSZcUP4/soUZ64ffwbyGuinLg1zeHK3UvQdh+spbsjByt0Ue28r6ndLcV4TmaXpbDRbh6unNV0d5exuKWRvfQZ7qpLZXRpPS3YIJVGOFEbYUhzpoM6lMU6UxzlREe9MZYIzlXH2VMbZ0pDqrML3hysjMVgERyrC6auOor82joOV0XTrQmnLC6QpJ4D+pgx6KxPoKAhVPfzNWf60ZPrRkO5NRaI7TbnB6OOcSRHIe21SoM/y2UZtogu7c4PoLQynvzSWkaokjjWmcbI1m+nuQq4faqKntgjb/FCWlQSytCoMk5oIllaHsKjMl2V6P0xKA5iT4cgbsVaszvViRZY7i5LtWJpqz5ZMD8zSPNgV7UhUSTyHJ3tVz/2N2+e5YrShTgvRP+//NNA/VfVP1PyFYaZnxIY4eeIQU5M99ByoVwtuLsyMKO/uZqpC94VFMSp0X1gcqfLw5XXxSsVLmN7YBPKi0gX4T8zomSJ5CSgLo0AfRqEoerGSUAoKgtT42rJcN2qzbWjJMaMrezt7srayL8eM/jJ3UtyX4GXxBjnx9uSnSjGeE4XJjhQJ6BPsacyyp6fMkeaM7cS7L1NraFcs+ilLlv6MzVtNsHMyfQL6XTab2SjjbjfMZ83WpWyzWM+WXWtZuWExK9cvYu3GpazftEyNyZXCu6XL38Rk5QIWLZXBNK8wb3bF7IKFc5QKFwVuKKgzTL6T8L2oeYG/tMkZvwjI+WnY/kU16/6NOTIRb3ZtrUB+zstqq51A8XkzhqpAW+CsrajVIP68l7959nsMEBfgisn4XHlZkLMx8H8M9M9+l+FFQZ6Vv5XvkQjDEpMFyuS8YvVSVq01UX7xsvmsWb+C1euWs3jZAgV2AbwAXwO5hODFjEP4mioXYGuA1yAuXuuz187G1ftauF4byCNe++9p6P7MOAMnjzJyapzzVy5w6+5d7t6+z/3bP+et20/hLmNstV75X9yWvfIGe/vO27xz9x3eVSH7H1bpGuz/mNdeBjRv/Lx2750773Hj8m2mz1/i7KlztNXVU5mdx2BLO9P7ezjV2U1/eRV783W0ZedQlZBMVlgMaRIqD4sgMTSchOAQUsIjSI+OJCcxmoKUeHKSoshLjiEvOZrc5ChykqLJSYwlJymegvQ0KnVFNFbU0NbQzO7WLvbOFt+pwjwp0mvbQ0dLN43VTZTrKshKziY2JJZIv3CiAiKIDY1RIXtfDx/8vP2oKqvgb//mb/jgN7/l/V//mvd//Y989LvfKNAL7MUE7Mb22Ycf8NnHErr/gM8+/Yje3gP4+wfg7RuMs7uA3h8bJz+Vm7dy9sXKSUL4PljYemNm48Uua4G9F6ZW7phbe7DLwpVdlpKvd8fCzh1ze2mxc8Tc2p6dZjZs22nJ1p0WbN1hwfadlpiZW2NpZYeNnROOTm7K7OyccHZ0VZEgGd7z6MGnfPXgE7568DFfP/jkGdBr6v7rLz/j66++4KMPf8vZ6ROcuTTJ6SvS7naM6ZtTTN8+zvlbRmpe4H97SoH+xM0xRq8OMqhy8wJ6CeH30XdhgOEZWUxzlJMzE4yfGKSsJp88XSKFxSn0HOxgUibjiaI/bph5L7A/Pj3BqcuTqiBPQvWaCehlPK6AfvBUL22H6pQV1GawxXYNIcm+tPXW09bTSGlTEab2W7Fy3kFdm57WrlJaG7JoLUukLjtUbaXLCLSkIMKekmhnSqOdqYx3oyrehYoYR/QR1pRGWVMVb09dspMK3ffXxNBXE8WhynDVqneoKpKDVVFqPn5bfgCteQE05QXSW5fMofoUOnRhtOQFUZ/mTW2KNzUpPugT3GmXEa/5IeQEmZPtvwOBfF7ATlozfdhfGMLB4nAGK+M5WpfAZEs6J9tyuLRXx+6aWqxi4lmhj8CkMozlVeGsqAphWZkfS0q8WKLzZn62O2+mOrIk04VFqXYsSrJhbZYrO/N92ZbhzoY4ezZG2rAjxh7XDH+yW3I5cqKXmZunuHz7LJeun+bS5ZNcvHyCC1eOPzGB/KVZuzBbdf/jil4L4ct0vHFmLowyc+Eo56dHmJ4x+JOn+jh+vFeF7PfuqVRjcXsO1OLna0lEhAv5hdFU12ZSWBxFsdpLH/MkfK8pegG7QF9dC9xlaI7RBrsiyd2Xh1NUHo5OH4quJBRdcQglulA66lIZ25fDwUoHDhSu5WDBWo7kredw9kau70nkVm8Oed5rCTR/k7SQnRSmOpGX4kB+sgMlKfZUJduwR+fMvhJr8sM24GW2lHVLXsRk0UusWjUXc+v1WDlsw9RqEzstN2Jms4UN21ZgsnY+azYvY6v5BjbuWMvqDbKidhmr18kym6UsX7mQJSZvsniZweYtFNX7itohL7AW5S5A13LvcyUHv+BVFix+Q3nZRKfZnHlPgSigFBhryltT0MaKWu4ZA1q7ft5rYNUU8w9B/nlgy7+jAV6DvQZ5+W3yuQZzDeDaPH3xAm8N5vKSsWzFIlauXsqKlUtYukzSFoazyfJF6kVI7i1eIimOOcyZfSmSl5nXpHdfeuClhe45E2AL0DVTUBfIzz73kuy6n91nL+dnVtz+9L/wgmYv/DkvvPBflf30pz9R/ic/+SHQnxtj8ORRBk+Mcnz6DLfu3ePO3fvcu3Nfgf6tWSX/ttFYW4G7sf1ngF6D/ju33+XmhZtcOnuJi6fOc+LwAJf6RrjS28fZlk5O1bdwsq6ZyZoGJmobGKyspiVfR0FsPDmxsWTHRJMVE0VeXAxFKfE0FOXQUJRFeXYy+vRYilOjKU6NoiQ1Cn2aXMeRGx9DZnQU6VHRpMclkJOSTkFGLnnpeWSl5JCVkktqQjpxEfGE+oUR7BNCmG8oMYFRxIfEEhccQ3RQFME+Qfh7+RESFEpxoY7/9pd/xfu//o1aDfungv7LLz7lvffeITIyGg/vQFw9Q3BwCcTGyV/l5i0F8ipX74O5rbcyCzvDeaeFO9tNXdhp5oKVnZeq0re0ldy8AN4aUzNrtivAm7FluxkbN+9k46btbN6yg63bTNmx0wJzCxtVde/u7o2nuxd9hw4bxvP+G0D/zRef8fiLz3n06HPu3rvOuUvHOXNlgjNXxpi5McWFOyeYuXP8adj+9hTTdwx5+lO3JhTo+y8e4sjFXpWnP3LxEH0zRxiaGWRsZpjJ6aMcPz9KY2cFxWXplFZk0rW7noljMvN+TBXljR035OvVgptLkqeXyXhPQS9nAb2E7sem++nsa6RxfyXlbYWEJPtQ0pxLS08tLT0N1HVX4ehny1brDejr8mneW0lTax71lcnoUvxICbYmO9yesgRPyuM9KI91ozLenYoYZ3QhVuQHmlMebUdjmhstmZ4qPz9YF6v66Q9WhKk2u57yMPaVyRKcYNryAmjJ86cxL5C9lXH0N2cq0DfnBlKnQO9FVbI3ulgXGvND2V0eR2WiC+WxDpRF2VERY8+egmAOFIVysCSMIRnXW5fAVFMmJztz6a9rxsWtiNWJGaysisWkKoLllWGYlErxnTeLdR7MSXdgXqojC9McWZhiy8pMJzYVeLKtwJMNaQ6sTbBmQ4IN2xLs2B5nx+YIC7aFmuOR7ElFVynj08NcuHWaS1J4d9kQqldQn83Na6D/46H7CaYvjj+xmZlRA+DPj3D23BBnzg4qO3duQBXkdXWWKn/kcBNhIQ4EBdtRoIultDyZwpIYSioNOfmSqlmoGxXhaepeP9tup6s2zLyXqXlSjS9FeqL4S/RhVFZE0d6czqmjbdw7u49zvcn0le2kv2QVg8VrGdStZ6BwPScb3DiYb0lZ6FrCLF4nwWs9hYkOFCQ5UJTsTEmiDS3ZdvSWOtGcaUqU81KsNs7FZMELLF3yMpu3LsPWeTumNhvZumudAr0AX8Lzy9cuYO3mZWzetYF1W1ZhsnoRK9YsZtXapaxYtYjFkn9f/AYLl8xRJhCXffFzZkP1AnrJy2t5eJWLF8W/SEAqxXP/MaAX2Grg1V4SNKBralzuP/+cdk+DuABcMw3cxqDXntO+U/tMoC4wX7p8oQK8wF0zeUbBf9FcBXUBuEQ3Xnv9Z0/slVd/yqvSsz9rcv2KGubzogK9gFpMg7h4BfZZr8Lus0V0L77457z4omGPvTHcjc9PIC+wf0FMYP/n/PRFAf6f85Of/BdN0PNE0fefOcrI2QmGT48zfnqSqzevc0uK8u7Ogl5U/e1fKNUuQJeJd+I1+89Q9FpVvvif33yb6+evceXMZW6cvsC1o1OM17ZRExJLqU8wlQHhNITF0RKdxJ70HHoKSxjt6GCoo43y9BT0qQlU5aTRWJhNhz6fnroyDtSVcrCxgq7yfKqzEyhPj6IiPVL5stQY9ClxFCXGkRsXS1p0NNFBwYT6BBDg7oe3szceTp54Onvh5eyFn7sfob4hBhUfHE1sYBTR/hFE+YcT5B1AaEAI0eHRJMTGcf3yFRW6F8iLqv9TFP3nn33EJ598RGtruxqS4+YVrEBv7eiPpb0/Fg5+WDr4YmnviwZ4UfM7LNzYvNMRUws3bB18sVeteJ6Ymtsr1W5qaoWZmQ27TK0wNbVkxw5zduw0Z/v2XWzdupNt23eyddsOduzYhbmFNTY2tjg7OJAcF8ev/sff8bXk4B98wuPPf1zRP5Ziw88+Vgtu/upv3uHU9ARnpSDu0lHOXh1n+tYUM6LqZ3P0oubP3zmO5OlF0R+93E/fhYMcudDLkQs99F3sVdeDM0c4qlrshjgxM0r73joKS1LQl6fT2lHJ0bHDjB0bYXTyKGMyEveEpKzGmLowzolL42qbnTHsRc1PXBhkfKafvcMtakVtU0/lbE99FS29NTT31NG0v47gBH/W71pNYm40rQdqqO3UUVmXTmF+KHlp3pRm+NGQE0yNLFKJciE/2JYsH1OSXTeT7bOTqjgHmjM8aMv2VqDvq45Rar6nVFrugtmnD6a7KIj2An+l5ptzfanL8aetJJz+1kzadWE05gRQl+FNbaonFcke5Ec5UJXpR6c+ippUD1qyfGlM9aQh1Z0DxeHsKwympyiEoeoYRmviOdmcwURrNWE+zSyzrWaNLpfllVEsKw9jmT6YJUV+LC304dUkG16Lt2RJuiOLUuxYm+vKFp0n63OcWJ9pz9ZcJ3YVurIzx4ltabZsS7RiS5wFm6LN2RxqhnmYJdHFMRwY38v0jRNcun5KDdp5JlyvFeNdMvTR/5iiF8ifvzD21JSKH34G8qLyr8pa24sjCOjHRnczPNRBfKwnjo6byS+MoagknsKSaDUZT1T7E/U+C3rtnih7NVRHtdhFki8KviKS0qoYivRBVJQF0t0cxf7mcE4NZHN9rJSRBn/6K0w5WrGZo6XrGNGvZ7hoHQO61RzIXkFn6nLqopcTZ/cqEbYLKIqxpzjBiZIEJ6qSbNhfbMdenQXpPia47XiTdUt/yqIFP2XZyjewddmBk7clm0xXsXH7SgX6bWbrWLVhMSvWLWTNpmVsNl3Pqg0mLFgmYfr5rFi9GJMVElY2KHhR8gJ8UfMCbwG9qHgJ0YvX5tWrmfXzXlaQ157VYP/vUfSaItcgbQx9gbBU3ctnGpg1YGv3NKiL+jc+y7WxaX+nPSPX2suDePk++bclqiAvGsZe2gGN4S5QV2t4ZSCPEeTlGbkWJS/AV1CfBb0GfPFa3v35sLsx0H/oLJD/yQt/9sReeOHPEPvJT/6Mnyrwy/n/+j7o+86MMHR2jOEz4yp8P331Anfu3+Pevbd46+4vlMnmuCeq/Z4MuHlqGvAN9wyhe2Mwa2dNkf8pXvtb8X/x879ULXj3b/ycK9PXuXj2EldPz3Bi/2FqIhIpdAugIiiC6pAoqoOjqAqOoiYilpqYeFpzsjjVu4++ljqaCjPpKCtgb1URB+tLOdJYRn9zJRN7Gxnf3UBvTSENeXFUZUVSmRlFWWok+pQYipNjKEiMITMmhsTwcGKDBeYhhPkEEeIdRKB3EAGeAfi7++Hv6kuYd7CCe6RvGJE+YYazfxhhASFEBIcTExHJ1PgEH/zGoOg/+M2v+fC3AnuDqVz9B7/lk1lTIfwP3ufTj6QY7wM+/fRDHj78gps3b+MTEIy7TzD2rn5YO/lhae+Hub201PkpyBvC9R5sN3dls6mT8tZ23tg7+mLv4I25uQO7TG0w22WNuakllmbWyqzMrbA0s8DS3HzWzLCyMMN8lylWljLj3QlvD3eiw0O4eO4Mn330O776/GMef/YxX3/+NGwveXotRy/nh7KN7+MP+OKzj/nVP/w/qiDv3OVjnL44YoD99QkVupcKfDWiVvztKU7fPMbU9aOMCOhnDnJ4pmcW9D30XzrEwMUjjFzoZ2x6kGPnR9jd20x+USK6kmQamooZHD7A6MTgLOilKG+MidPjTJ4f4+RF2WRnUPGi5KWHXtT8+MyA2k3fM97xZHudmpB3sJKm3ioaD1TTuK+GhNxY1u9aQ0CMD6099VR26ihtykRXGY++PJoqfSSNunCac0OpTvAkO8CCdM/tpHtuIz/AjMo4R5rS3RXopZ9e8vO9ZSHsLwlUofxunT8dBf605PjQnONLY44P9bn+NOtC6GvNpK04nPpsf+oyfKhO86Qs2Y3sSDt0Se7U5QZREudMc5Yf9cnuNKV5cLA0iu68AHqLQxmpSWS8NoGTHfnUZXSwZnMNy6P0rKmMZ0VluAHyOn+WFfoxN8mOF0K3sSTdgdW5rmwo8GBjngtbdW7sKvXGstIX81IPdhY5sz3PgR059uzIsmVbujWbU2zZEmfF1khztoWa4ZrkTklHEQMnDnH++gmVw9dgr0L5PzAsZ/rCJNMXDeH670H+whjnzj+F/KnT/er66rUpBfqLM8N0tJfQ39ei2uykxc7ObgO5+VHkFkTNgl4K8aTq/qmil2tpsxOvQvgVT1vsBPKSm9eXRVBdHsyBljCG2gLor7NjpMGCo1U7OFa3i2N125io2sR45UbGKjYxWr6J0dJNDJeZcrhwK62JK8n2mEOYxSsUhplRFu9AWYIdrZn2HNTbUJu4jiDLuZivm8OyRS8wf8lLqoreJ9gRNz87VWgn6l1C96LoJRe/WtrmNks73SpM1ixm4TLpkZ+nYL9oyRwkFC8KXgO9nBW45770DOifUfSz4XsB/etzf6bMAPun+XZNjRuDUoO5BnH5TDvLZxrENXhrIXstF24Mce1ZpbRnw+zG8Jbv0P49OWv2PMSNf59xmkF+v3b95P9F6gqMYK/BXal3UfCzZoD8T3lJdsTPht41/6JMzTMqmJPCOS2vrs3B10AukJdn5W/Faypeu6d958svvcBr0qv/0gu88vJPlb3x+svfB/3hM8OIqh86M8rIqVGmzp3g1r073Lt/n7fuvf3EfnH3bd65Z8jFG4P+++cfhv2/BfDGYJfnjQEvZ7l359pbXJq+zoVzl7hyepr+5g50gRHo/cOpCo+jOiyO6tBYKkNiKAmMoDwyhvKYKNryMpkZ6GWgtYYD1SX0VBfTW6PjYI2OwZZypvY1cuJAE+Pd1eyrzqI2L4bKLFH1kfTZcj4AACAASURBVOhTI9ElR5GXEKHC/gL7dGWxpETGEhMUTqBnAD4uXng7eeLj6EmQux/h3iFE+oQS4R1KhE+oKgKMCY0iKiRCgX64f4D3f/1bfveP/6By9B/85h/58Lf/oNbUCvC1XL3AXhXiffA+n3woxXgfIIr+wYPP+d37H5BXqMM7IAgXrwBsnAzh+V1SfDebmze1MkB+yyzkLe18sLX3wcbWE0sLZ8xMbbE0s8XWwgEHK3scre1wsLLG0cYGF3trXB1scHeyxdvVQZmHky2eLnYEersRHRpIXmYqf/tX7/G1hO0//YjHn37M1589C3oBvMBfPv/yo/dnQf8RH3/8W67cOMv5K8c4d1WWzYxw5to452Yr8DXQn5W2OwX6UUavDCChewPoD8zC/qAC/dDFAUZnBhk/N8yR4b2zij6VxpZijvR3MzLRx1FR9VNjyJS8sZNjjJ8d5fiFMU6oDXiyve4p6CdmBjh2cYDB0/tpPVRFU49h5r2ae99bQf2BShr215BTkcUW6024BbrQvL+e8nYd+pYcCuqSKZCpahXRNJZG0VYQRmt2IHWpXlQluFIZ50RVnBN1yS6zit5LVd33loexXx/EHp0fXfm+tOf50JLjTVOWF41Z3gr0DQWBNBYGc7Axlc6yKGqyfKhK96I8zYOiJDfSImxJi7SnMMmTnChH6jP8qElwUaDvKYmgK8dPgf5obRITLensq6jC0byBpXYVbChJY011CMv1QczL8WBRjgfzUxz4Lz5rVbHdhkIPthR7sq3EE5u6YFzbo3Btj8SlNQz7+kCsKr0xL3XHrMgF03xHtmfbszXDji0pNmyOt2RzjAWbQneyI3gXPun+tA+0cfbaFDNXjnNRVPyV48zI+NvnpuIZg15T8udmRtFMcvNnzw2rcL2cL185xnWJGlwaVYNzOjv07N9XzcT4XspKk3Fy2kJ2bgTpmcEUlcVRVhNvmIBXbZiGpwFevNZTL7AvlLa68giKyiMp0oejLwnnUHcWF48Wc7w7mMkWO6aaTTnVvEPZ8eYdHK/fzmTddibrd3K83ozzrU783fliTrV6MFxpxd68naS6vkmW91rK462oTrZgX5ED+3UWZPgsxm37PDaYvMpCqbRfNRcrlx34h7ng6mPLaimuW7eIrbvWYu24U4XuRdUr4G9aztLVi5SiX7BEisneUGpelPsPgV4K7IwVvVZsp0L68w15egH9a3NeNAL9U3BrANdAqoHcGMByb6701s8WymnKWxS8FLSJCeRNVkrL33ylzDWYa+AWL9B//r58t/YbnvfabxKQayYwl+c0qGte7mkvDG/Ol/bCN1T3gOTiZS6AgF86CCSU/0MvAcaheuOzlp/XivK03vk3573OgoVzVZvdkqULMFm+WNkyk0XKL1+xhFWrTVi7buUTW79uJZs2rmHzxjVs2rBanbdtWf8DoD87RP9ZUfWjHD09zuiJcWauXODeW29x3wj0b919m1/ce5u3/xXYG1fUG0Nbg/Qfg73x3xiDXlPzMnTn9pW7XD53lUvnLnPlzAwju/dTGBJFSUA4NeHxVIXEUOYfTp6bHxnOXhQHh1ObEE9tcjyj7U1cHe2jv6GS3qpieqsL6anOZ7CllKl9DUzurWVqby1Hu8roLkunOlNC+FGUJkeii48gNyaUzOhwcuJiyYyOJj44hAjfAILcvfF18cTTwRU/Fy9CvQII9w4k0ieYGL8wYiV07xdGhF8oydHxpMQlkhQbz+6OTn71P/5egd4A+3/gg98YTHbSa7B/BvSq6l6K8T7k008/5uHDr5g8fhzf4EA8/YKwdfHBzNaTHZYy3U6G4Xiy09JdqXjxEsaXcL6N9Nlbu2G2yx5rC0ccbZxxs3fDw1G8Pe4Odvi6ORHs60aIvyshPs6E+bgS7utKmI8Lod7OhPm6khARQFpCFPlZqdy7fplvPv+Urz/9mG+eA70A/qGo+A9/p+zLjz7gy08/4vPPP+Tez69yTvqir0+qPL0U5Z2fVfMa6GUevdiJG2OMXRti6EqfAv2h6f0G4M8cpP9iH0MXBxmZkTa7ETU4p6wqi7LKNOqbCug52Kz66UcmhhmdHGV0apyjx0cZPX2UyenRZ0BvgL3spR9k4mI/YzOH6RqomwW9bLGroEmBvoKGnhqqOiuw9LDE2sOKxj21VHXoqejQUdyaSW5tLIXl4dToI2gpDKY125+WbD8VSm/J9KIpzZ3mdHeVn2/J9FBV92pSnj6I3To/OvN8aMv1VqNwG2dB35DtTV1+ADW5/nRXxrK7Ko7/n7L3Co/qytp1L7r/tglKIATKAoFyRDnnnEOpVFXKOeecUCaDyVEZBNhEiQy2ux3AGMe/dzuHbpvgdod/n3Nxbt/zzFkqjN3ufva+GM9ca1WV4O5d3xjfGKO/Opneinjay+JoLI6lODeYMk0UHQJiZakM12YwUBTNWGUiYkTv7vpUWaOfGylicryBvPRh1juP4FrageNAMXY9SiwbE1ldGsa6sjD0st1Zp/HFuz0Vj/ZEvLqSidqqIWFPIQl784nfoyZ2p4qIsWwiRrII25JOUE8Sfu2x+DRF4V0XjmeVgH0oLsWBuOb74Znri6cikNjSZMYOD8sOjGs3z7F44yxXfwF5AX0B+oVr8zJVL+B+eXH257EwJVW8MOLdvKmF/J27L7O4KNz3RyTkt29rk6AfGW4gIsKV6tocyivTaesqoHeohN7hYmnGE2DXOfBF6l4HeqHiRcq+qVtJa1cuXT0admyrYeJwC1dmW7l/oZVXp9Sc2xHGKzvCObs1gFMjXswPeXNqyIvZLZs51e/Lmf4wbhxUcmY0kpe3RnJuawLV8esoirBgoCSA7Q3BHO4MZqjYiZxAY4Kd17LeXB9Tcz2cPG2JTg0mUxVPQmo4jm62Ml3v6rWJgDBP2UZnabuG9fambHJZj9VGM9ZZGbPWfJVU8GtNDTER9fhfUfT/p6AXil6m+mU6X+twF+DVqXFxrYW81q0ugPw8pHWQF3AXIeriAuwidM82bLKSz8V3xd8zWfqbOgCvEW7+JXe97m/rQC+g/ssQEBeA1w3LEaf4vqjPixcKUSbQvWyIZ7qMgs0GC2nGE0a8TXY20pSnA7xOxQtVL5W+6Kc31pdmPGHI08UaE9GaKPYIWGHvuBFHZzucXOyxXm8p4S7u3d2dcHF1wNXNUYaT+I6zHc4u9tg72LJxk408BfBtN1qzYb0FG6zNsLUxZ721GdaW61hvZfqvoD9xeUaCfvLyHFOXTjF94RTnF87z+7f+wBtv3uOtN+5zT0D+D9p4Z8lh/69K/qc598+3zv0EbzEYR6j9n0LnpH/+BUD3fQF3XYhn4lq8SPz+xu+5s3Cbm4u3uHnlBldPX2Ckro2mDDXdygLaslTUJaZTEZ1IdXwKjSkZbCkuZGttBUf6Org5eYSLh3ZxsLeF44MdHB1oZXK4kzO7tnBmZx9ndvZyZnc/J0faGWsooacsl9ZCBfXqLKpy0ijLTKM0O5PS7Czy09JRJiSjiEtCEZtAdkw8BSkZVCnVVOfmUafKp06TT31eATXqPMpycikTZ34xJflFdLa38f7Dd/n2m6/49usv+cs3X/Po22+kOU+bxhfue5G+F+7772Wv/Y9PHkvnvRyw87cf+d//+AefffYpZZXlJKdlEBWfgm+IaJ+LwSckHu/AONx9IuUpWu/EtDzhxA8OT8IvIJLAgAgiw2JJiE4gJTaB1JgY0mKjUKUlU6BIoUiZQn5mPJq0WDRpMfLMS49Hkx6HJiOBMlUmtSV5FOZmMHl4H//f//xNqnlZo//HX/l/l8x5//zhEf94+j1/f/Id/3jyPf8U0P/hEf/8x2M+/uMDrlw7I9Xc5dvzXBGp+9fOcEXE62cQav7Sa/NcfG2e86+d4vTtSaZuHOfktaMcWzzMsasijnDi2lEmrh1ncnGC2csTzJ+fZGi0g472MvoHati5u5e508eYFel7qernmBMtd+dnmb8sZtsLJT/LyzdmOHdzmnM3pzh7Y5Kz1yeYv3aS/dNb0W6xE6q+m/HDPYwe7JXp+/GDQ8QrYvCL8mF4zyADO7oY2NVBz84mWscraexT09GVy1BrNqMC8jUpbJeRxPbaRLZVJ7C1OpHttUnsa8nkSLdKOzGvJYNdDansaEhhW0MyY3UpjNalMCyiMZNe0ZPfomFPfzVtpam0liTRVJJEeZ7ItkTR3FJCW2cddRUq+moy6S6IYluNGMqTznhlEkdEa914GdtbenDfPIxNUi/O7RXYdRdg35mLeU00JsVBrC3wZ31FKF4dKfh1pRLQn0HwkILo7RriduURt0tDzM5cIrcqJOgjxxVS2YduSZOpfK/mKDzrI3CvDsW9MhTX8mBcSwJxKwxkc14gPrkC9nFsOzHMwl3dHHsB+zMs3Jh/FiJtL1L2OshfvDL9M9BfWZxGrKu9cWueW3fOcUeo+VtnuHTpJK+cO8SJ4+MMD9XL6XhC3cfGeFJVlUVVdSZtnYUMDFfQN1Qi0/QC7HK+vUzl/9RX39KjpkkMw+nOpaVLRc+WYl65sI8TB5oYbQ5lX7sX+5qc2VHjwNZqR7ZWbmRbmQ07ym3ZUbGR8RIbRvKtGVbb0JtjxmCeGWPFloyW2FIWaUBe8CrGq4I40i0WEHlSGm1EktcaPDcaY2VhgJm1IT6hrkSnhpCUHUV8ehiuXnbYu1jj6rmJzb5OiL54M6tV2Ih59fZWCCVvYm4kIf+8u16AWhjrTC0ElLWpewFw8RIgvqdN5etp6/am2t+LjIAuhJFPlAPEEB0b0XImlLj1OhmWVmsxE614FmLSnlCq2kyC8AaYihcCoebNjTEXkLcUm/DE0BgT6V4Xilnc226ywtJatKdpVbSJGLgjsgG6kMN3fj5VT8D9ebUu4C763gXUxRQ83cx6cYpnTq52uG92lm1x6zdaYGNrjjw3WmKx3gxTy7WsNRX/vlD0xpiYrGK1gLnRctYY60vo26w3Z/16C8zFwJvVBhiv0mfVKq3rXue8F8pdtNgJ1W5pZYq1tRmWlqasXWeM8Roj1qwxwni1PqtX6bF6tQGrxMIesYZXuvNXyDS+qO8Lo5+Rofj3V2JosBIDgxVLsRxD/eUYGaz4V9CfvDKLNuaYvHyK2cvznFt8mdu/v8Pv33xLgl6k7Z8fYftrkH/+2fMwf/+egLQ23nv757AXoH/whjbVr4O9Duof3P+Q50MH+tcF6K/e4eaiVtW/euU2p/afoF1dRlu2hrqUTMpiEqmMT6E2OYO65FQ6VTmMV5dxcrCb+V2j3J4+zJm9Yxwf7GJiqJuJwU5mx3uYHevk9NYu5nf0cHpHHyeG2xhvKKGjJIem/CzqNVlUK7Moy0qnNDODksxMCtIy0CSlkp+YQklqOtUKJQ0qDU15BbQVFNNeVExHSTHtJUU0FeZTqdZQqi6gNL+I+tpqXn/9Lt988xXfLIH+8bff8vjPf+bxd6Kn/jt+EOn6R2KAzmMZYsPd35484e8/POUfPzzlbz884ccffuDkyUlS07IJj07APySGoMgk2VO/2S9a9s2LSXnBEdo+ezk5LzQOv8BIQkOjZXtccmwCafHxpMfFkpOSQFFOBkWKFEpyUynJTqI4O4mizASKshIpyEhAkx6PKi2B/MxkKvNyqCpUsX/HKD9+/4004v0/Pz6VpjzRZvc/Pz6RUP+7AP1TLeQl+P/6PX//8XtZp7924wLXbp3nyq0z0pB35e5pFl4TtXoB+7Ncfn2eS6+f5sJrpzh1a5LJa8eYuHaU41ePyDgmjXmHOSmeL55k+vJJzl6e4aX9Y3S0ldHfV8227V1Mzx5m7vSUBP2pc3OImHtlhtOXZuVCnFdunuLlG9q2OmHGexbXpzh8aiej+7vYeqiHrQL0h3rk2tqxg/2yLq+qUOAd5knPeBdbdnWzZWcHA7vb6NxeS+OWfJq7lfS2ZjNUl8a2qhR2VqewoyZZC/qaRLZXJ7GrPpX9rdkc7VJxpEvFgTYFuxvS2FmfyraGVLY2pLGtKZ3xpgxGm7PZ0pDD7oE6Th3ZTldDEVWF6ZTnJ5OniEORGUdpXRlto0PUNVbTUq6gPS+aHXVp7GxIZ1tlKke78zg+1EB+YjfWnm3YV9Zi253Lpm4Ndh1ZmFWGsa4oEKf6OHx70qWKDxvOIWxESciwgsitKmJ3akEvVH3Cnnzid2kk7ANF+r4nEd/OOAToPeojcKkKxkVAvjwYl5IgXEQaP88Pn4JAfNUBJJTH8dLMNq7ePcPV22dYvDHPlRunuXL9lIyF66ck6EXaXqj5SwszS2l7rSHv6o1TXBeQv3uO26++zE2x+nhxmgsXjvHy2YPShLdloIbTp17i8KEhUlMCKC9Lp6ZW8WxCXv9wuXZd7XO1eZ0ZT5zNUs3n0tKtoqkzl6Hxai5fO8ax/a30VgbQW7CeAY0F/SprelVWdOea06Uwo1dpSY/Sio5MM1rT1tKato62tLW0pa+hM3MdvUobyiJXofI3YH9rOAda/dhR405ZrCkRLqtwXr8ac3N9NjqZERLnS0RyEJGpIfL0CnTG0Xk9Tq4bcPXYhJ2DlZxyZ2OrrcmLVLsAuQC6Duq61Lv4TEBdfK4LAXLL9eueOfJFC54w8q3faK418200l/c2tmbYbrJk40aRXjaTk/TEMJ1fhpiyZ2m5Rhr8hMlPzMk3txD77H8euvS4BL2ZMdbWphL8og9fDtpZqpWLVLmI1cL9vpSGfwbzJaDrRtvqAK+7Fy8BAv5CyYtMgS5rIDMBJsJVr03HrzY2kMtj9AxWoqcvetlXsGJp8pyAq7GxGAQkXlTWYW6xVttet8YIIwM9jASA9ZejJxz0K17QxsoX0NPT1u71ZU19OasNV2BstFKehrKlTtszL2v5K4WT/nfoyVr9C+jp/w5Dg2UYGLzIaqMVrBHZCIMXWGf4O8xWv4jVmmVYr1mGzZpf2V73E+hnmbx8mtkrZ5i7OM/CratLoL/HL0H/PMifB7zu+vnPBdw/uP+BDAH852H/fwv6+79/h1dvvMatq3e5LkC/eJPbV25x+/wiB/tH6VQW0JyeQ5WAfFIadalp1Kak0qIQqj6PAx1NTI8N8PLece7OHpPQPznUzdRoD1MjXZwcbGFquJXZ8Xbmd3ZzZlcfE6MdbG8uo7csl/ZCBQ2aHKpyMinPSqckI53ijEyK07OoyFJQnZNLrUpD/TPQl9BRWEJXcQndpaW0FhRQk6umSp1PZV4hdZUV3LpxjT9/+/Uz0EtF/+23S6r+zzz+y5+XhuloB+uIe90zccq2vEeP+ORPn1NWXkNUbAoxCdlExmchhuR4B8YQGJFMaLQw6mlH4oo6vm9gFEEh0URGxBMXFUdqbDwZ8SJiUSTGk5uSQEFmMhWqDCpU6TIqc9Mpz02nKCsJVUocWfGRZMZFkJ0YTU2xhu2DvTz59nNZi/+fvz7mf//wmP8RKXqh4J+PJTX/j7+Kkb7f8/jJN7z6+g0Wbr7Cwp1zXL51ikt35n4G+iti6c0S6OdvTzF9/biEvTDlCdg/D/rJJdDPnZ/k+MRe2tsr6OmuZHSsjeMn9zN3eoa5MwLyp6Uxb/blaU5fnOHs1TkJ+7PXhRFPQH5KxtkbE5y9fpLJ8wfYKlz3h3plaEEvYN/HtsPD1HVX4R/lTX1XNT1b2xja283gSx1076ynaUuBHKDS05rNlto0RiuT2V6VzLbqRMYq4hiriGe8MoHtNcnsbcrkkKj5im11nSpeas5kZ0MaW+u1oN/enMn21my2tuUy3JrHiX3DzM8cYWryEB0d9eRr0lHlpJKZlUZ2WSktO/fQ2NtHbbGarsJEdjdkMVqaxo7qVKaGShmu6WCzaxsOKbU4dWiwFRPwenOw7UzBoiqcjbVReLal4N2VSsSYirChHMLHciXsI8ZziduZT+JLhSTvLyJ2p5qwkUwC+pPx7YrHpzMOn/ZYvFuj8WyIxLUqBOeyIFxKg3AuDsRZuPEL/PEsDMQ7Pwh/VSDKRgUnXjnIlbtnWbg5L2Ev6/FX51gQ9fjFn2ryQtkLha8biSsgf+P2vAT8jdtnWLg2y/lLJzl//qhU8WLWvVD0U5M7ZKhVMeTnxdPQqKK5VcPweB1D41V09f+0tU7AXdTldfE86Fu61fRsKeHg0X6OHGhnsCmezjwHupXW9GZb0pttRk/mOroyzOnKtKAz3ZyWpLU0xK2hIc6YxjgT6uJMaEhYR1OyOcWh+hQGG7K/xZ8dde60KW1pyvEkxGUtGy30sBQtdT6bCI3zJSTBj8iUYHntHeSCi/tGHJxtcHRZj72TtQS9GIZjYW3yDOBCvQtoC9gLmIvPBMA3bLKQEBfgFtcOzhtwdLHVtuLZWUq4C7e+LgTwnw/bfwN6SysTCX8Bel1fvujNNxNqfmksrq7mLeAu0uHCza4LcS+c7M/S4s853HUpc1263EBsoRPpcwl/0T1gKDMGltZiEp0Fm+zX4+Rih5unE55eLnhsdpFKXoBe/FZuo9MTJjitEU7AVoyU1Vu5HH29ZRgIc92SoW6lgLj+0hIZ3TNxrvgdeiteQH/FCxLy0jm//HesWArhkH9x+Qsyli3/nfy+wcr/wmjlbzHS+x2G+ssw1HtBXq/W+y0mBr/BfNV/Yb36N2ww/i22q3+Lw7pluFro42FlgLe1HoHr9QjZaECU42piHFcT52z8r4p+4vJPin7iyimmr8wzc1EMErnAq3/4A2+9+Tb337jH/d/fW+qdfyDT7wLYOmjrAK87fwn6D9/5kI8efPSrsNcped35a6l7oebF52+9+jZ3b7zKjSXQa9P3N7m7cJOb86+ws6GVlqxcWrNyaVfk0K5U0JiZTkN6Cq2KdAZL8jjW18HseD8XD+7k9dOTnN41wsRIF5MjnRL0J4damBxqZGZcrADt5PSOXo5taWa8roju4hxaC1U0anKozc2mSpFFRXY2VUoldSoNNUqVhH1NTi51uWqaNQW0FxTTW1JKX2kZ3cUltBUUUafOlz357XV1vH7rFn/++iu+/uoLvv3qS/781Zd8++UX8vzL1189uxbPRYhnIrQteSLN/w2P/vIdPzz9G5MTs6Sm5ZCcpiY0IgX/kHiCo1IIjUkjNFasq02T1yFRyfj5RxAWGkNMVDyJMQmkxSWQlZiEIikRRWICyuR4CjJSKMtJp0qdSW2+gpq8bCpVmeSlxZMaGUJqVBjKlHiKlenUleYz2NkiQS9q8SJF/3dRj3/0PX9/9B2yJi+h/4h/Pn3MP4Tz/q+P+fGvj/jr377n3fff4tL1l/8D6E/L7XYXXp3j7O0pTt08yfQNMShHl74/JGF/4upRJhZOSEU/d2FKTsjr6q6hvaOM3oF69h3YzuypKWbnRZudqNPPMnN2irlXJjl7dUa22F24fYqLd+Y4f2uGl2+I1bcnmb92jJnLB9l1XLTUdbP1UDejBzoZO9Qt6/ZbDw3I9bWhiQHUdlTQPtzIyL5ehl7qoHd3I20jxTLV29WqYKAundGqVKnqxysTGSmLYbA4isHiaEbK4mRKf1+LAmGYE6A/0K5kT3M243WpjNUJ2GewtTmLkeYcRrrKmDi2m2MnDjF1epYDx45QUVuOIldJWo6K9KpGyrcfpH5sNxUlhXSXprKrQUl/QQI765M5MdBEVkQbZs41OJfns6knDdsBFbY9Oaxvj2djYzRuLQl4NMcT2J9FwEAmoUMK4nYVSkUfNppD4t4ikvYVEbNLRdBgGv59STICepPw607At0MLeu/mGDzqwnETqfsyraIXoHcu8Jew31wYhH9RKEGaUIp6izl1dZJFMTFRpO6vnmJhQQzA+QnyOjOegPy1m2e4fuusFvC3tHvqRQr/0sIUr1w8IUF/9swBqeTFchuRwheqvqI8g1xlFA1NajkKd2x7I2M76qUpT9diJ04d5MUpQd+jVfQC9C2davqHKhgeLqWzMYHmAm8as+1oylhPS6olralWNKZY05BkRW2CJRXR6ygJM6EwxJi8YBPUQevIDzWnKNwMtf8KenM3crQrkMESJzL9DUjys8TN1ghL0VK3wRj/UDdCYn0IjvMlLDGAgEhPhKJ332wvFb1Q9QL25larMbfSptkF4EWaXYBaQNzOUQzOscHeSWQBxAvCBjbaW0mwi+cC8uKZbMXbKFbXmsl4/oVAvCDoVL5YdKNT9ALuuhBw103S0+2pF+Y+Y9G+tgR0XduaBPYvQC5U+/OOdh3cxW/EZ+JFQLwoiLS5nf16HJ024urqgJeXG/4BXgQEeuPj6yFjs5crrm4OODjaYitMflbrnvXGa13yYv3siyw3EPvkhYJ+Ubrn9QV8DZejJ14ApMoWSlvbty5711cuY/nKZbKPXfTA6wvH/ArR7vZbbSz/DXrLf4P+it+iv/w3GCz/LatW/IY1K3+DmeFvsV79X9itfQEn02W4mi7H02IlfjZ6BG3QI8LOkDhHI5Id9UkV4aAnzwwnQzKdDMlyMpKR6SiuDcl21EfhqPevoJ98DvQnxfAcAforZzh16SzXb9/krTff4v4bb/Pgzfu8++ZPkBcqXQf658H+/LX4XKh4AXkRAvg6da97UdCB/dfO52v0Qv2/efct7lx/lZtX73Br8Ta3Fm7JuL1wk9cXb3Dx+AQDFdU0ZWRL0PcV5NFXqKFDkUVHTha9eUr2tzcyM9on4/Lhvdw5dZyprX2cGGrnxFArE8OtTI40MznSJM+p0VYmRtrZ31HDYEUencUq2gpUNGuU1KtzqMvNoU6lBXuNUk1lloKy9EwqMrKpyVZSm62kRZVHd1ERvSVF9JSV0lZURI1aQ09TM+/+4Q2+/vwzPv/sE7747BO+/PQTvvrsU/nsmy8+l6AX4NfBX5j2dC59AXup6kWL3nff8+knn9Pc0kFkTDKBIXFy9n1EfDq6iEzIkLAPCIsjIDCC8LBYYqMTEGn7zIRElCnJqFJT0aSlUZiRTml2BpW5WdSos6nVKKjMwUJ6sQAAIABJREFUzaAwM4ms2HAyYyPRpCdTpMigTJVFmSaH9rpKPvvooVTvP3z3LT8+/o6/C4f9k+/5x9NH/POHxzL+IcoPT0XJQRgKH/G3fz7lj59+yIWr57hy+6x031++e+rniv7V04hnAvRnbk1x6saE7KcXqXpRpz+yeJCjVw8hQH9y4TjTlyaYOS9W004yOtZJS2sJHd017Nwzytz8NDOnp5k9c4r5V84wf/6MbLWbuzDNifljHJjcy5GZ/Uy/coKzV2cR6XzRenf2+iQHZsYZk4DvYGR/GyMHOmXb3diBPgZ3d5OYE0N1Wxm1XeWMvNTDlj1t9O1pontbhYRFZ3sOQy05jNVmyJ720fIExsrjGSmNpS8/nP6CCAl88QKwtylLmuYOd2k40p3PS+0qtjVkMFydwmBNKn11CrYNNTI/f5LjsxNMzM8zdeYsbX29ZKsKSFeXktbQjXLsIFVbD1FeUUFftYLhqiw68iLZ3ppBb2UjDrYVrAvLw6k1G9vebGz7VNh2ZLCpLRGnllhcGqPx6UjGvzedoMFsIsfVxO0sJHgom5DhbOJ3FxC5TUnAYAr+/UkEbUklcCCFoP4UAnqT8ROqvjUGAXpRp/eoDse9IhS30mBcl0Dvku8vnfge+YH45YcSWhRJx552Xr45x6Ubp2R6XkB+4dpPw3GEkhehg7wAvVDxYke9UPIiZX/xyiSvXDjOhQvHefncIWnC27G9nSOHh6XCb2nOJyszlKbmPAn68V+AXjck5/lT57hv7REDctQ0d6hoaFGSqQomPsmNzBRPFElu5CS6oIp3QRPvQmakHWmhtiQHbyAxwIZ4P2tifa2J8rEh1MOKcBGuq1GGGrO/NYQDrYGUx5sRv9kYb3tjbCxWYGa2EjtHC0KivKWKD4j2wjfCA+9QV3yCXfANcGOzjxOe3o4yfS9Ab2kjRrRaPlPpzm6bJNgF4HWgF1AX1wLiIsRAHfG5CHEvIC+ArmvNE9fimcgMiKyAeIEQYNdN0Xu+HU9ci3n4q1aveBZGq5ZjtErca3vODQzFvXbgzPNQFyB/PpUv0vfCge7sYofnZhe8vN0kwIOCfAkO9iMo0AcfH3fc3RxxsN8gjWqWFmImvxEmawyXat4rEODW139RmxLXe1EqdVn3FstjRFpftA2uETP69VhjvAKzdQZYWhjL3xuJ74j/r8GLGBn8TipvgxUvYLjyBQxX/BeGK3+Lsf5/sW7V7zBf9RvWr/kt9mbLcDJfjru1PpttDAnaaED4Rj0i7fSIdzQkydmANDcj0l1XkekswG1AtpM+Oc56qF0NULnqkeO8khzH5eQ4LEdhvwyl/TJyHVagdNAnx8FAnrn2euTarUBpt+z/DPTTIn1/6SxXri7y1htvcv+Nt3j3rXd4+LYW9ALeAtjifB7sv7x+HvQfv/uxFvai9r6UwtfCXrui9j+BXqh5YcQTy2zuXLvL7at3uL1wmztXbmlj4Sa3F69xd3GRqT172FJaTpcql758FVuKNPRrVPTnqRirKOZAWyPH+9s5MdDBkYEOLhzexa2ZQ0yMdHCkr56jA42yZnlssIFjWxo5NtjMsS0tHOisY7y2hL4yDe0FStrylbQVamjOU9OYp6Fek0dtrpqKzGxZq6/IyKJeqaYuR0W9UkVHQQG9pcX0VZTRVVZKQ34BrRVV/P7GTb7+9FM+//RPfPbpn/jikz/x1XOw10H+P4H+0V/+zHd/+ZanT55y/cZtIqITiIpNJSldRUyKgoj4DKISs4hMyJS1e7/gGIKCRdo+jngJ+ngy4xPISU5CnZJCQXo6JVlZVCgV1OYpachTStgXZ6aQmxhDdmwEmtQkmeJXJMaSl5lMkTJDgv7L//Uh/7MEd9Hzr/MWiNG90l+gg/zTx/zwwyOe/PA9P/ztEV/++XOu3rksB+eINrt/B/qLd+c4d3uas7enOXNnmskbwn1/mMMLByTstaA/wdTFk8ycn2H+lWl27BqgqVkMRKlgcExsspvi3IWXmT41z559hxgc20ZTexe5hSXEp2YRHpdIZEISiRmZaEpLaexuZXjPMPun9nLk1D62HuxnZF8HIwc6GN7fzvD+Tkb2dTO6r5+8KiWljYVkF6UytKeL/t2tEvR9O6sQE9W62nPY3lvIjmYlo+VJjFcksrMmRcZwaRw96lA6cgLpzY9AvARsq06Ry2cOdao52l/MwZ5CdjQp2FKdRkeVgt3bepiZn+Do3BQnTp9m+swZhnbuRJFXSoamioS6XmJ791AyfpyyqgY6K3LpKEqgWbTbtRSQGVuE+aZ81iuzsWvPwqZLjVVrEtb1UWxqSMChPorNbfH4tCfi35NK+JiK6G35JO4pIWxUSfBgFtHb1YSOZhE0lE7IcDrBg2la2Pel4N+ThG9HHN4t2tS9UPSe1eF4VIbhVhaCa1Egzvl+OKh9cFT54KL2xUPlj486iJjiOMaPDnNegn5pKI4YkPNsc522n14AXoQAvqjRC8hLwF88IdW8UPQXLx7nlXOHJdz37+vnpb29nDt3iMEttSQl+srUfWt7AWPbGhjeWv1M0T8PeN31z0GvobVLLXfZ5+RH4Olrg5u7NR4eG3B1tcHVyQZ3lw04u1jhLMxyrutxc7PF1VXERtzdNuDiaIOHgxXBbiZ0FXlxvDeQbRUeZPmsJtLdDJeNa7CwXMk6MwPcPO0Ii/ElONZHQl6sn/UKdsYn2BX/IA98/F1lCl+Y8WztzKWy16lzcQrQixAQF0DXqfiN9pYS3lYbRE1fW9e3XC9Ark3xi1S/qOOLMLUUmQIxnGbVc1DUraX9OdR1gNfB3mjVMlatXo7R6hX/AncBdpG+FyNlhbNdAF3AXKhyAXbheHd1d5TPXFztsbPfgDDBWVmuw8zUWJrT9HXgFpPo9LXpdlH7NhIGNqOVEtarpVFOT5rlhGFO3It6uzDZiQzBOjEsSJQ4zA2xWLuSDeaGbLQwYoOpHramK7AzfQEnsxfwsHwRb6tl+NusINhWn3A7QyIdDIh1NiTRzYhUD0MyPI3I8lxNjsdqVJ5rULmvRu1miMp1JSrXFWjcVqJyWS4j13kZuU4C5i/IyHVahtplBSqXlWQ5LiPTYRmZ9i+SZf8iCodl5DiuQOmoj9LRgFxHfXKd9CT8c+1/BfQnF2bRxhwnF+aYWDjN1OI8s5fPcPbiObnR7t69ezx46z7vvvWA9956yPv3RN39fd6//1P6XkD+3efioTDeifT+vff58MGHfPzwYz5692N5/cE7H/DePfH5Q/md578rvq8N8SLxoYz33vqAd37/Lr+/+SZ3rr7Knat3ub1wR9bnb125iVD0t6/d4s7iVU4fPsTeznYOdbVxsL2JsdIiBvPUjBYXcKKnnaNdrRzpbuFYbyuH+9o5sqWL8wd3cfnYXg72t7Cvp4mXums40FPNscFGjg01c2SgiQM9DezrqmdHcyUDZXn0FGvoKS6gozCP1vw8GtUaanNUVKRnUZiYLM9mTZE05LXmF9FWKNKmJfSUV9BZVkZraRkdNfW8cfsuX3/2GV9+9ilffP4JX36mVfQ6Vf9roNel7bWKXtTz/8z3opb/6Hu+/forKisqUKlVFJeVkZWjISE5g9jENKLikgmLjic8Op7IyFhio+JIiIolISKK1OhoMmJjUcTFoU5KIj8llZKsDKpU2TTk5UjQF2WmkBEVTmJoMAkhQcQGBZIYHkJuajzFuZk0VpTwwb03paP+x0ff8fTJI54sxc+unz7m6dMnPHn6mCcS9o94/NfveeOd17hyS6vor9ydY+HVU1x5TfTUn+GyUPSvnpLpewH786/OcfH108zemuC4UPRXDnB04RAnFo9wYuEYExePMXthkrMXZzlwaAe1tUVU1RbT3N7E+M5ddPYNUlhWT0KqitCoVHyD4vD0iWazbwxe/rFs9ovCbXMobl6huPoG4xkUTGB0JIriXPq39zB2YIDhfZ0M7WuTsB/Z3yV31TcP1NK6pYmotDD6d3SwZU8HA3tb6N9dR/tQEW3CXDdUwdTWRo73lnGgVcP2mgz6imNpVgbTrAikNSuQrtxQ+vKi6C+IZstSS9yupiz2darZ26VhvEVJe5WCg3tHmD09ycm5aU6empOgPzI1S21rL1nFDcRWdhNU0U/97tPkltSjToujQhFKuSqEqtJinN2yWOeTiV11Ng4dOdi2ZmFeFYxNVRCbaqJwbxJp93gCu1II2ZKJSNUnv1RK6v4KwsdVhI0pidmpIWq7MOhlEDKYStBAMoH9SQT2JuLXGYtXSySbm8LZ3BCBZ304njVhuFeF4VoWgktxEI55vtirfLDL3Yy9whP7rM24ZPvgmxNITr2CifNHuHxDq96lGe+WNk2vVfDnuHH7nIT8ojDsXRUGvWnOX5rg3PnjMl65eJKLl7Xp+3NnDyLG3+7Y1ibBv2NbuzTk9fSU0dtXxshoLcOjVfQPltDRq6G9R0370jQ8HejlBrulHvoWAflOFWLzXWVtBqERLjg4mmNnbyFnydvIzWVCEa+Ry2MkRNebYrPBnPW2pthuNGa9tSmbLFaTHWnN/vYgjrb7UBFpQoq7McEupqy31MfUQg8L61X4BroRER9AUIw3/pGbCYjcLFfQuvna4+HlIF8E7Byt2LDJTNbpRTo/NMKfoFAfAkO8n4VfoCc+/h74+Hmw2duFTfY2ciSu3FwnnfJrWGtqJJWtULfa0MdYrKUVZrV12s11OnBrp+fpSxe68WrhGtdDe2qVvAC9VsWLbXcGrFtnLJ3nWqDb4+GpVeh+/pvx8/PAa7OzTME7OGzA1tZKm2Y3Fcpc/G3hMhdpdW0YGomhMSsxkbAW3zFirYkRxsYGGBsbIdrahKJfa2KI6VpDzNcaYmVqhI2pEXZWq3GyNsbFZg3u643x2mCM38Y1BNmbEOG0lkjHNSS6m5HmuY5091VkeRqj9FqNymsV6s2G5HkZUuSzimIZhhR66VHotYLCzcsp8NSjwEOfAreVFLiupNBtJYXOK8h3XoHGeZk2XJajFkB3Xo5Kgl4A/AUZSudlqFxWkOuyEoXji2Q5/I4se20o5MvAi+Q4rETppE+uox5Kx5UoHVaQY/8rZrwTi3OIOLkUE1dPMXX1NNMLp5m9cJobr9/mzXtvc/+eUPTv8r5Ix99/+FzoYP8e7771Hu++rY2HQu0vxXv3P+AjAfr3PubDhx/xwYMPee/++7wrQH///Wchnuni/Xsf8cG9j2W899aH3HvtAa9df4Pbi69ya/En172s0y/e4trl60wePsbuwX729rYzOdLH+V3jnNs6wsXtW7myezuXdm9nR1UZu2orONjewP6OZvZ3tbG/p435vdu5eHQ/Bwe72dVRy/6eao4PN3NypE222k2MdjI51s2xgXa21ZfTX5ZPb0k+XUV5tIvZ+blqqrNyKE/PoiQ1g/LMHCqylFSKUORSlaOiVp1Pa2kF7RVVNJSUsaWjh/9++L4EvQD7F5//iS8//0Sm7UU6X8QvQS/q87r0/c9S+MKp//VXfPnHDzg7fZSxwXbaGiuoLMunuEhFUUEuBQVK8vMV5OZmkpmSSEp8HElRkSSGh8lIjoggPTKKjMgocuLiKEpPpUKZSY1GQZU6m/z0ZBKCAony8yPKz5/40FAy42NQpydSqsqiqiCP6xdf4Z9Pn/DD99/z5PH3PF4KHfDlKSD/w1Oe/CBOAfsn/PDjYx5+eI/LN86ycFsMz5nj0p0ZLt2dk+pewP3iq3MS9JfunkLcX37tNKdvTUq4H1s4JFP4wpx3cvEIE5eOMnNhgvmLp5icOUltfR0lpaUo1XnEpykJkpv9kuWcAU//WDx8RXdCPJ5+MTi6h+DsGSZX+voExuEdFIuX2PQXHoN/ZASqcg2Du/oY3tvN0EvtDAt1v7+Lwb1d7D6xnRNnjhGRHEz3WCuDe7rYsreVvt0NtI6W0NCWw8hAKdMvdTK5tYnxRiUdpYn0NmbSXpUox9Y2K0JoV4TSlRtBn1iAkxfJloIohktiGatOZntTNuMtuQy3FzF9fC8zMxNMzkwzcWqWiTNnmDt3gX3Hp6nt30pSZSfx5b2MTFwhRV1OeIg/WQl+ZGT4E56Ug7FdGmZxqdi35ODQloVNdRQ25SHY14Tj0hCFd0ssvm0JBPelEzKQScreUrKP1JC8u5jIUSUx29Uk7skndnsO4SPpBG9JlhE0kERQfyJ+3bF4tUbg1RyBd1MEm+vDcK8Jxa1Sa8pzKg7EKd8PR40v9rlebMryYFOGB/aZnrhl+hCoCKZ1vImLN09zTQJd23KnU/E6JS/q9cKBf+HyFOcvTfLKxQkZ4vr85UkuXpng0uWTXLhwVC63GdpSx/HDoxw7MoKYkCdAPzBQwZYtotZeydBwOV29ebR3qWjvFtPvllbUdufS2qWiTYaa1k5t6r6pTUVTWz7qfLFHQtS2TVhvu1aOmrVevxbr9cbYbFiDzQYTrNebIMxp68XmuPVGWFmY4LlpDSM1QRzrDmJLvgvp7kYkupvibbcGK3M91pquZP0mE/yC3QmO8sUn2B2vQFc8/JxwdN/AJmcrHJzXSwWvWzkrYO/t50J0XCj+QZvxDfAgINhLhgB/aJg/oWEBODlvYrOXm1TN4loXjk6bZN1bLHMRIZa4mItNbBYmrBPDY8xWadfPim13YnyuiegZXylH5q4R7nVRQzcxkCl90XonoO3stAkfbw+CArwJDvQkwM8DH29XPDyc2LRJ9KebY2m5FnNTYwlrCW9jA9atXYWpGLAjhuSIXe5rjVgrVtjKlbprMF23CitzY6zMjLBZp88GM32pwO3MjXCxWY3HBmO8Nxrjb7eGUEcTkjwtyPS1JjfAmvwAawoDLSkKMKPE35Qyf1MqAkyp9DOhyncVVT6GVHkbUOVjQLWfIdW+RvK63EuPss0rKRPnUpR4LEcXRe4C7noUuK6QoNfBXtznOy8n32UFec7LyXNahkaE83LUAvxLIcAvrjWuKxDqXukgwP4CCvvfoXR8AaXjiygdlqNaAr3Cbjk59gL0v9Je9+9AP7M4z6lLZ7h84wpv3HuT+/fu8+Dtd6US//DBe3zwjjbeF3CWbXP/CfTv8+G7H/Hxe/8tgS+u3xeqXoJdnP8az4P+4Zsf8Nbd+7x67XVZmxdu+xsL2rh66RqH9x2hrbGdvFwVjeXF7B/q4qWueo70NDI70sPiSztZeGknRzua6VZlMVJWyN7mWna31LOztYGdbQ3s6Wzm1N5tXDpxiP0DLeztqeLQYBMT411Mj3UzPdrN1Eg3J4c6OdDTxHhDBT2lBXQWilS+mnq1hvLMbErTMynJyKYsW0lpltiUl0tRdi4FWUrys5QU5qjQZOWgSEljfHCYTz7647O6/Bef/SvoRZ1eF7r0vc6Qp4P+4z9/zZNvvuD2xXPMHNzFqcO7mdw3ykBLOU0VKurLlTRVq2mq0dBQraKqVIE6K4mc9AQUKfHkJCeiSk1BnZqGMimV1Iho0qOiUSclUpadSbUqh/KcDFTJcSSFBBMTEEB8SAhpMVGoUpMoyk6jQp1DuUbF3Mlj/P3JY9kSqIO8OP8z6B/z9K+P+PSLP7Jw82UuXT/N5VtzXLw1zYXbs1y6MyvBLmEv1PztGRmv3Jpm7voJji8c5uiVgxL0orf+pID95WNMXZxg9rxw15+jvqmD9EwNkTHClJhBSHQGAWFp+AYnS8B7+Ebh4Rsp4V5a3U6WqlzOHBBrfTcHxODuH4WHmDsQHUdcRgqFtUVs2dUjU/Yj+7rkKVz2J84eYn5hVrrvK1qKGdzTzcDuVnp31dMyUkKN3Feey0B/IYO9BXR3quju1dA/VMjQUDHdjZk05UXRlhtJd240g/kJ9Gti6cgKoUMZSm9hDAPliQzUZLCtr4bTM0eYmDrOiZkJGULVz559heNzZ9h5cpaOvcdo23uCvgOTRKRmIBRTRKQ3kWkxOIRlsdI5ERtFGo4tCjbUJmJVFsamqjCc6iLxaIqTat63PZHAnlQStheQfaiGpF3FJOzIJ2pEQcRwNom78onboSZiNJvQoXTCB9MJ25JGSH8qAd0J+LRG490ciVdjBB51obhVh+BaEYRTaQCOxf445fnipPHFQenNpix3Nqa5sSnNDccUD9yTvYjNi+GlqR0svvoy1+6c49pzqXpRo9dB/peAF9AXffaXrkxzZXFKrqxdXJjk4oVjDA/Wc/jAILPTuykqTKIgP46uriL6+8sk6IdHKn4G+lbRMy9657u0Q3LEoBwBfKHmRY1eC3o1DS0qCoqTiI7zxsvXDgdnSzZsXMv6DSYS9JbWxljZrEGcoq5tZWnMRkt9yjLdOdgdwb7WEBT+a4l0WUOIixmuG9diZW6ElbUJnl6OOLpuwNPPmcBwb/xDN8vwCnDDJ8hDwlwodRG+Ae7y9PZzlbV0C2uxoW4dVqLNzWadfCZS5FbWptLUJlrXRA1cGNuESU1kIgTYN2ywlClzobw3iQ1um8QmNyu5/c7BxVa7ktVhAw7267ETW91sLdloayV/I1Lt4qUhIGAzISG+hIX4EejngbeHM852NthtsMBGpN3XGbN2rdiSt4Z1ZuuwsDTF0mIdlmKXu2ixM1uN1VoDrEwMsJSnHjYmy9lgugIHSwNcLPXwsF6J30YDgjbqEe1oQLK7ERmbV6P2NaEk2JzyUHMqQ82oCDahLtyM7kRbmsLWUuOvT12gIfWBBtQH6lPnb0CtnwG1vgbU+uhT66Mno8bHgCpfI6r9Vsmo8jWk3Eufss0C9j9FqedKyjy19yWeehS6r6TAbTmFbisodF8KAX83vZ9AL2AvwmWFhLoAuwD886BXOS/Xwt5RC3sBeQF/ldMKVE56EvjZm14kR9TuHX8F9MdF6v5niv4001fnmRGrPhfOcubKOV594zXevn+PB/ce8PDeQz548B4fvitU+od88I5ItQsV//CZmheqXqfmted7EuwC9P/9/h8l7HWq/v13hLoX8QHaay3031+Cv/j9O2++yx/uvsmtq3e4vnCDq5cXWbi4wKVXLjN1Yob66kaiI+KICImgMCeL/cNd7OmpZU9bGbubSxmvLGC0LI+u3Az6CpXsaqxmZ2MVW+srGW+sZkdbPbu6mtnaWs/UrjEuT+7nwHALe/saOTbSxdRYHycHuzja28qBrkb2tNUyXFVCb0kB3UX5tOVrqFOpKRFqPiOb0iwlpdm5lCnUFOdoyM9WkZOejSI9W26vi42IITMlndmpGb4Q9flP/iRT90LNf/ULRa+DvO4UsP8l6J98+xV//eYLjmwbobVYzVBdObs66xlpKqW3poCuqjw6KtV0VufRXqWisVRBmTqNopxUCjJTUQkTXko6GdEJxASEEOUvYB5ISlgYqvgEStJTKUxNRJMcR1ZMJKnhYaRFRqBIiCM/I5WynAwJ+jJ1LpNHDvLjk0c8ffQ9jx599yyeh/7jJ495/PQJj2XqXlw/4vHT7/nL42+49dplzi/McvHGLOdvTHHh1gwXbv0c9BfuzEqlf/7OrHTfi3S9SNsLU55Q9CcWD3PyylGmhCHvwhzDO3agKqggM6cUhaaK6sZemjtGiYzPJTQ6i6CINKISsolNzqGutZ/7H3zK5KmLchOgUPiu3hG4eEfg6hOOu1j+ExSKf1Q4jb2NbD04LGvzIy/1Mry3l32Tu9g3sQtHLzsy81IY2zfA0N4O+nc10TJcSlVXLhVt2TR2q+kaKmZgVzXduyrp3lHOwI5KBgaLaa1JpbVAjMdNpFsdS0WcDxVxXnSqougpiqe7JJGWogS2tFUydfIAJ6aOcWTyiIxj0xOcmDvF/uOT7DxykoF9x6joGyGzrAKvsGA8vd3wDPLCPy0TE680lnlEYleUjGNDGusrorCtDMOxNhz3phjcG4Uaj8e3I4nIYSXpL1WQsruUqFEVoWNKAoezCB4UKr+YjJdKSdieR8y4iqhRJZFDCsL6MwjsTMKnJQ6vpmi8GqPwrA3DvTIEN9lHH4BjoS8Oai8clF7YKTzZlOGmBX2qG/ZJbjgmeeCW5El2TRYTF45y9fXzXLvzsqzJC7e9gLzop9cpeQF7CfeFmWfn5UXRaz/N9euz3Lp5itu3TnP86BiXLxzn7Px+SopTyFGE09mpBf3oaDXj4zV09+XT0a2mQ4y5Fbvml/bRt3RqYS8gr63Pa0Hf2JpLc7uAfz7N7fnUN+dRXaeitCKbhKQgXNytcXKxwtPLDm9fRzw22+PuYkuMvxk7W4I51OVPV4EH0R4WONsY4WS7hk0b1mFutkoqag8PZ+wd1+PguhEXTwec3O1w9rCX9/bOG2TdXZjqdKFzzBuLvfFLi1p0k+HkQBkx9GVpC5twwOtgv27dakx/EevWrsbUdBUW5kZYmK/CwkLU0k3lIBxTU2MsTMULiSkbrCywXW+JjY3oqReufEs22NqwcaONfAHYJKbNCVUuhsKsMmTNKkPWrtJnrdFKzFfrYWWih+06fexMV+JkthIPKz38bY0IsV9NjNMqklxXkSHS595ryPdfR3moBTXh5jRGmtEcbUZT5FpaIk1ojVpDe5QJXTHr6I5dS2eUMR0Rq2gPM6RHXEeupj5gBXX+K2gI1KMhyIB6Ef561PvqU+9vQJ2fITW+hktwF5A3pEYoej8BfX0qvPUo91pJ+Wa9Z1HhbUCFl76M0s36lHjoUawL95UUy9CnyF1fqnyh6nXxS9DrlL0W/CvQwV4CXqb6l6N2XonaSU+m67M3vSDPfwt6ka4XsBfqfvLqKaavzTN99Qxzi2eYu3yGq3ev89aDe7zzzjs8uP8u7z94yMfvfcR/v/8xH7y7lIaXsP/11P1DUY8Xdf0HH0rQC9jrVP1PcNem7XUvBg/lS8W73H/zHm+89gduLl7n4rkLnD09z+zMNGdOz3N67gw7tu2morSGyPA4gvxCUWdmsH+km4NbRF29mn3tZQyVK+ktyKKnIIv+olwO97ZxbKCTLZXFDFaXMly+ZGBGAAAgAElEQVRfwWhTNeOtdYw21zCxc4Tzk/s5urWPfQMdHB7sZk9HM9saaxipLmVLRTF9pQV0lxTSWVRIk1pDhUJJkQB9Vg6lChXF2SqKFRqKlHlosnPJSEpD7KIXocjMobmxmddefZUvv/iCTz/5X3z+DPL/PnUvYP9rqv7xN1/xt798y+KpGVoLNAxVlTJeJ9r5lGypzWdHZzXbO6oYbCiiu0pNc1EWFbnpFGclo0kRLvpY0iJiSQmPJz4kgtjAEOIDg0kJCSU3JobCpAQa1DkM1VdRrcxGGRtDblwceclJlGSmSrVfoVJQrsll9sRR/v7DEx4/B3kB/P8EelGnF4r+yY/f8frbNzi/OMeFazO8fHWS8zdnOH9z9pmKF2pep+zFKQx5E8J5vwR6Ua8/sXCYkwtHmLp8kj0n9lLd3ER9Sw81jb0kZxbS2b+dvYdmiE1Wyw1/AeGJZKrENLQxWnuG6egfp3d4N5Hx2doRwkFx+IQk4BuahG9oAr5hsfiERRKRHE91azWDO7cwsmcLw7v7eenkLsb2DuO02YGgKH9K6vKpaCmgprOI1uFKqrs1VLTnUNebR8dYGb27qunaXUnX7ir6dtcwsKOa/sFi+js07OouoTo9mMIwd5ozwunLT6K7IJmOghTKMiIY7m7i6NF9HDpxkAPH93PwxAEOnTzKvmPH2bpnH72j26ho6yElr5jMwnyCY8Kwc3Vgk7cn9uGJGLjEYhQUhktVMpsqotkg1Hx5MB6NMXguhXe7qLVnELetgIStBcSP5xM5qCRsWElAbzrBXWkkblER3pKKZ2kYjvkB2Kq8sNP4YK/xxTk/APfiEDaXhbO5MgKvqii8KsLZXBaGR0mQVPMOKi/sczyxy/bALsMduzR37FLc2JTkil2CGw6J7rglelDcXsj81WkWxUx8MUjnqmif0wJdB3dxr4ufxuNqQX/j5hx3bs/LOHFsjJPHxpmZ2iVT96kpfnR2FkpFPzpaxdZttfT0FdDWqaKte2mm/VIvvVbN59LSKeInRS8g39atoaOniP7hSka3NTE83kBFdRaRsR7EJnpTWZvDtp3d7Njdy9i2LsaFB2hcw6GuQHY2+aKO24iH3Vo2WK9ho60pVlYmErDCbCanrom+ct3SFWPtOFfdFDhDUbtetVyGuNaFkfye+K6+7DEXfebPYsntrmt1E6exiNXaWGMsUvCGiHPNGkNZ81692hCTNatknd3ExAgjMcHNyAh9QyMMDA0wWm0o+89FH7q+gehr15epdmsLY+zWm+DuYI6viwWBLmsJdTEm0mUViR6ryPRZjTrAhLIwSyrDLamLsqIxxpqWWCva46zpjLOgK9aM7lgzemLW0hdtwkCMCf3Rq+iNMKA7XJ/OMAPaw41oj1hFR5QxXdHGdEStpjXckJZQAzoiV0nIN4cY0hikT50EvCH1QUbUBhrS4K9Ho99Kedb761PjZ0C1vxE1/kbU+RtRK0Dvo/8sqrz1qfT6KUSKX9xXbNZDqPsSj5+i1ENP3hd7/HvQ57mtRIQuZS8grwO9MOb9MjSuemhc9KSJT2Ev0vlC0f9KjV4o+udBP6GDvVD1i/PMXD7NucXz/OH+m9x7cJ8HDx7w3rsP+ej9j/j4g4/54OFHvPfgA96VNfefQK+r1WtPofYfylS9qNU/A71M3YuXAPHZQ3k+eOsB9/7wNn94/TVuXr/KlUsXZFy++ApXLp3n6uIlbty4ysKVy0xNTtHT1Ud1RT2RYQn4bQ5Bk57JodEBjo90cGKwicM9VWytzWOgREFfiYLuAgWjtWVcPLSXl7pb6SrNp6e8gN6qYgbrKxhrrWWktZajO4e4NHuUA6O9jLc3sLWjie7KYpoKcmkuFLPv82kpLqKhoIAyhRJVahqK5FSUqRlkp6aTm6kgX5lHQa4GlUJJnkpDZVk5zY1N9PX1s33HDt558I4cX/vJJ/+Lz0Ta/rM/yVWvuvr8r9XodX32z9fuv/3iM/782Z/47L13mNwxzt6OZva21dNVpKC/WsWh4RaOjrezd6Cevjo1zSUZVKsyKMtKpSAtCVVSIsqEJHKT08iMiyc1PILMiEhUsbEUJSZQkZrM1sY6zh/ax57ONkqSksmLi6dQpPbTU6jMyaRKo6QqX8NgdwcfPHzwTMnrVP2/A71U80++58kP3/HD3x/z9nu/58LV01y8PsfLV6d45YbobZ/j5ZvTvHxzSoZQ9DrYn3ttlinhvBejcBcPS2OeAP2Jy0eZvjTF5MszFFVWodSUUlbZSkyigp6hnUzMXSQxPQ+/kHj8w2Ipr29m54GjDG/fS01zNwFhiYhpgmI3gHdQHIGRKYTGZhISk05gVDL+kXF4BYcRmZhAa18H/VsH2LKjn52HtjOya5iA0CDcvN1w93PBO9SdoHhv1FUZ1PUWUtamkMq+ZbiY7p1VdO0Wqr6G3t11DPz/1L3nc5Tntr75+/CbOnsbREY5JyQEyigHlLPUyqHVylIrh5a61ZK6pVZEWUJIIEDkaGOyjY3BOeOAwYBxjnvXTNXU/AvX1PO2GnDY5+ypc76Mq+563n5b+OvV91r3Ws9cG0Mz7eyZbMPQW0VNXjQNGeGoCuLpq5ShLsuiNCWK0ox4FqbGWNq/l/kDc8wfnGXuwAyzi7OMz0+jHx6gUdWOTC6nurWFvYcWScpNxNHbAwd/Pyx8QzHzDMUubTfbapNxrojEpSocv1aRjo+TrprdpUomqDuTqMEC4kZKiDEUEj9UTOp4OcFtydhlemGf4olNrBvrgqz5e6AV/0egBf8RZsWmeFes07ywTPZka7wbm2KcMU9wxzHLB4+CXXjLxUa8ELyKA9lW6Idbvg9uud64y7xxz9iJS6oXLmni3Ilbqjceyd74pvjSNdrGxVfE0pyTUkleOHlTif4p2P+w//76Sa69dIIbr5zkxo0TvHLjpFS2Hx9VcezIJNruamJjdtDRUYxOV83wcD3jE8306stQqQukffZqEczTGSVCegL+HZpCOjQC9iV0aRWoe8ro7a9mcLSRgeF6lM05JKb6Eb7bnbziKAaGG1g8aGB+UcfkbDeDw22sLOk5s7eaOVUoLQU7iA92xdluC4EBO6Seto1YCyt606IvbbmZzVs3IK5MNZ7i2agtInAmXbNqWgcrbpczSlyesnnLBjb9QWLz2xPAS/9P8f8V2+bWsXmjmVEiob5RSKxjNTNuiFv7N9ab/Qeb1/0HFhuMm9msNv4N+y1rcDJ/jh32GwnZZkVOtA+VmRFUZIZSlxNGe3EkXSVhdBUFoS30QZfvhi7XGX22I/1ZtvRnWtKfYYEhzZyB5C0MpmxlJM0SQ/IW9Anr6YvfSG/8JqMSNqNL2IIufjN9cRvRxqyne/d6NNEb0MRslGDeHbsZTexGunZvoCN6HR3R69GlWKOO3UxHxEbaw4U2GBW2nrZQM1pDBOTX0iJJOHtRzjeW9JtDNkhl/YZdZjzVOmP/XvTwV2UCfa1UxhelfKOE8xfPVRLo11O2U/Tv11K+00ySeC71NnsCdhPk/zPQPwW/KO3/Terbiz6+6b8n99E/W7qXQnkieX/9NEevr6bvr5/j9JXz3HzrFh/e+ZiPP/qYOx9/wueffsEXAvSf3ePTO3e589FnfPz+p3wskvdSGf8TPn7/E+nzx+/d4Y6QCPN9/LkUyPv0o0+588FHfPT++7z/9tu8efsWN19+ietXLnP14kWuX32R125e5+23bnH79g1eeeUqb739Grduv8Kp08fZt28fOl0/dbVNVFc1kpSYTbBfLJX5FRycGOHYZB+nJ3o5OqRitrMaQ00++so8esrz0Sjy2dOq5NzCFENt9XSUFaIqL0JTXUpfYxUDbXWMdDWxONbP2eW97Bsb4si+Oeb3jDDY00lHQy2t9bW0N9bTVFdLTVkZpcUlyEvklCnKqK6uoaWlHbWmB213Lz09vej7BxgeGWVoZJR+g4G5+b18dvdzHj58wKOHD3j86CFfP3rAd48f/imMZyrbC/CL0J5p1l48SyE+8W++ecCv3z7kqw/f4fLBRVaGdMyomxhurWRe38r+ETWHJ/qY7m2ip66INkUeTUU51ObJqMwSpfkM5GK8LjWN0tQ0ygTEMzNozM6koyCXA7puXj2yzIt7Z+mrqqQiJYnqjDSUuVnSpsAGeSFNFQoKszNR1lXz4MF9KVX/2z9+Regf//jtqZ4p3f/2z9/47Z+/8ts/f+Gf/9evfPHwE67cOM/Fl09x4eVjXLhxXCrdX3gG9JeeAf2LIpD32jFWXlrmoAC8SN1f3c/pGyc5cPoQk/v2UlhaQcTuFBJS8klKLyQuNU9aHBQSLRYKpZKUmSs54Li0TBIzs5nbv4J+ZJr03DIJ9v5h8eyKTCJE3A8QnUJARDz+YbvZGRjGrvAoqurrUWm7qGupo7qxCpVWhV/wLjx9vHD2dGKbnztuvk4E7N5JTWcJNV2F1KgLaB0op3tCSa+A/HQTfdPN6GZbGZhrZ2imDd2IktbWXOorElE35zIx2IheU0WVIgN9Tyv79k4xu3eKyYUJxhfG2DM3wsjkCLoRHfVtdZRUFtOuVUk3UurGdHiGbMcxcAd2gX6s3+7Nem8/3PJicVLsxqU8nB0NMRLofVtiCexIIqhLhOmyiBjIJ3qgkFhDCal7KgloTcUszhmz3c5sSfDAMtUb25xd2BSFYVMRjU1DPI4tKbi0puJQn4BFeSRb8gPZkuTFukhnzMId2BjphHWcO+4ZIngnAng+uGTtxDlNAN4L52dA75qyk23J3njGexEuC2Nsn4EXrhzjgtSDf1qiFxvzpM15q7fZiZK9VLaXSvfHuHb9KFevrHDpxYPsm9ej66nl6Mo4I8OtxOz2pLEhm77eKoaHlExMttA/WCmBXt1TjEYnfyJtvwKtuLNeJPJ75PToK+gXC3ME4IeU1DdlkZbpT2yCFylpvtQ1ZNArMhnDtfT1l9Ojq6CntxzDgJJrz8+yMCCjv3oXuVFu+Hs6YGezlW3bnHBytMFahNDExS0WxuCbhcUWLM23YClOUU633IJUarfaIm27EwE5CxGSky6BMV4Es9l8I5uExI8CC7G/fhObzTexZesmtmzeiHDo4mpTacf6xjWYb1iD1ca12G5eg/2WtTiar8XdZh0+zpvY5WZG6LZ1RHttINl3E7mh1ihiHFEm2NGe6oA605nebBcG89yZKPFistSb0aLtDOe6MpTtyHCWFcMZWxlK38Jw+laGM8yl05C6BUPaVkkDKVsYSN6MIXUr/Slb0CVtoi9hIzqh+I30JWyiL3EzvYmb6YnfjDZuM90xG+nevUGCfc/u9fTGrqdXuPzYDXTHrKcr2oye+E0MptvSGbWO9oiNdERuRBW5kQ4B+zAzSS2h62gOXS/16kW/XkiU8VtCNkhqDl5P4y6zZ7SOxsD1T9Qg3L3/Our8zKjzX/sHGd/V+q+j2m+9VNKv8DGTAnsikV8mnn3NpLPUR0B/1c1LPfs1yEUP/w8q8RIlfaPTF6N5wtH/JegPXzuJSb/r1V8/zbHr5zjx0nmpV3/t5nXJzd/54BM+FqN1nwjQf8m9uw/4/NN7Eug/eu8OAupCHwpnvirpXvu3BdDf59233+WD997ng/ff5a23XufWrZd56aVL3LhxhZdfvszrr7/Ce++9yYfvv8nNm9d58eIZXnjxNM9fOMWBw/sYnRjFMDSIXm+QIF9erqSsopH8ompiovIoymjm4MReTs8Pc26un7NTfSz1NjBQnYu+PIveMhma0my6FLns6WpmZWKI/qYaWktyaVeInfYFdNcoGGyrZ7izmUl9D8uzsyzMLjAzM8/M/DQTU+OMTexhdHwPQ2OjGIaH6R8aQT84Qv/gCAPDexgcGWdobIKBkT30D41K3w2I7wwj9PcPcejgCve++IKHXz7g0YP7fC1g//A+3zy8L4FcwNwkMVv/+MGXksTfCYl3JuB/IyX2v+KHrx/x6+NHfP76a5yem2JetCjGejkxO8i8vo2F/nYODHWxoGujv6mCdkUhDXm5KLNzqc3KpiYzk7pMGXUZWSgzMmjOzqItV0aPopDTowO8fvQAb5w4xKGBHjRlhTQVZFGfn4lYjVtfmiddbpMvy0CWlcEXX3wuJet//cdvCP32j3/wm3QKsP9Dknj/y2+/St8b/+4Xvv3hAddvXuDiSye5eOMYF185xuWbJyQZ+/Unno7ZvS6S9+e4/PpZTt9YYeXqflaEk7+2wkcPP0A7qGN3Ujq7k2TS/oCYpBwS0goIj02nuKKR7KIKohMzKKttQj86gU9wKJ5+/uSVljO/fESaRY+IT2dXRCJ+IbF474piZ2CEJO9A4dhDiIyNp1KppFnVRkFpEYkZSXTru/EO9MPe1QlbN3sctzvh6uOGq68zWYpkGrXl1HQW0tynQDNaTd+UUirhC9jrZ4Wrb5HOvulGdKKUv6eWwckmRmY7GJnpZHiqi7HZHkan9YxM6xma1GMY72VgrIe+4W46elpoUTcwMT/KtRsvcv3mZcpbKtkW7o3Drp1Y+/tgtn0bdnGhuBfF4CwPx7M2Et+WOLybYgloTyK4K42grjR2aTMI68shojePOIMC74ZkNmV5Y1MVg1NrGg7tGTh0ZGDflYVtVxY2miys1FlYdWZg1ZaKeUMi5nVxWFbFYF+2Gzt5FHYFYWxJ2sn6cFc27HLAOtoN11Qf3NJ9cUrZgVPKdknOyV64Ju7ENWkn7gk78UzwxiNuJyllqRw4vcCFl05x8Zpw92ee6LrYoCe254kd+NdPcO2lY5IuXj7E+ecXOXd2L6dOzrB3vge1WB98cJjpyU5Sk/2or8ugr6dCAv3UVAujE/Woe4rQ9Baj1cmfqEdfSp+hDN1ABYNDNYyONjAy3EBfbwUlJVFERzqSFOdGXVUCuu5idNpSetSFaFQyNB0yetTF9HUWc+nkNB/cPMa4OpnazO1khHvi7rBe6oE7i4tVnKyxfnKZikicbzYmzgXoLbdgbW2Ora2FtFRG7IwXF8SIvzFe/CKS8EaJkru4fMV881osNq/BetMaCeJOW9fibil64WvwsTcj2HUDMTvMSQ+wJC/ECnmUDTXxdrSk2qGWOTJQ4MxIoT2jhfaMFdkzWmDHeJEDU3InZuSOTBfaMZFvzXiuFXtyLBiVmTMmM2ePzELSaIY5I+lbEedYhjmjmVsZydjKcPpmhtKEtkgaTN2CSQPJm9AnbUSfuBF9wqbfSSeAL1x+7EZ6Yjb8pXpjN6HdvVHSSLoduvitqMLX0hFhRkekUe0RZrSFm9Eevp62sHW0Cme/KuHsm0UpP3Q9raEbEaBvClr3RI1BooxvcvjC3ZuhDDBDuPlavzXU+f+VjIG9aj8zKnzXovBZg0KE9nzXUuG7RnpXLt5LJXyRuH9OSuSbevnPnqJHX7zdKNGbN+lPjt4EeXE+C/qVa2JL3hmOiz791XOcu3ye9z94n08++pRPPv6Uzz75nLtS+f6+5O7vfPQpH38gIP8xH7/3ER+8+yHvSiX4d3n7rXd46823ef31N7h9+zaXr17m6IkjHDxykKMnDnP2/ElJy4cW2b+8IJUjJ6bG0PR00tjWwJ7pMeaWZukb6kOj60bT00Nrm4qyshqKS6opKqmlRFFPQUELWYld9Lfu49zSEmfme3h+to+jw50MKQvoK8uUQK+WZ9FZmkuHIo/B1jqWR/vprhV76LNpVRTSVl5EV40CfauSvtZGultbGR0aZWpqjsm5GabmZxmfmWZ8dpo9UxOMTowztGeCgeExCegC+EI6wzB9A0NPpDcMS6A3GEY4duwkX967L4H+wf0veHT/Ho/uf8FX9+/y8N4XT2QCvDhNgBeQfxb03z5+zDePH0tjej9//ZhfvnrIh7de5cyBvSxPDHB2/xSHJ3VM9DQwq2vi4B41y2MaDM1VtBTl0pCTTUN2Lo3ZOTTKcmjMktGULaOjIIeuojx6y4p4YWqU20eW+OD5E1w7MM/h4T76GyppLJJRV5RFTbGMhsoS8rPSqaws45tvv5YALkD+e5gbwW+CvOl749/8zC//+Jbbb1+XQH/pleNckkB/kqu3xLidUWKs7vLrp6VxuyvS7XbnOPPqEY5c3c/hS/s588pJPnzwAS2aTirr26X0fExyLln5lZTXdpCaLaeupZviigZp1E6jHyVfUYWHrz8+weHsCAyR4N+hHZBuAvQNFu49ih0B4Wz3C8XTN4RdEbFExiWTmJZJVHwCCWkpJKQl4+XnhXagh13hIdg622Pv4YjLTldcfVxx2unErtid1GvKqesqoVErp2u4it5JJbqZBnQzzQzMt0qg180Ih98o9e0Nc00MzrZimG3HMNPO4GwnhmkV/ZMd9E90oB8XZyf9k130jnYwOKHl0svnuPXWdW69fpXrr12krb8dv6QQnMN8sfTbzkbvbTgmh+BWGIl7ebgEeO+mGHyaYwnqTCFEnU6wWiy7ySBMIyNWV4S3MpG/xznh1piEqzobB3U29hoZ1upMLLsysBBSZ2LVlYllZwbWHWnYtKZi3ZiElTIBG2UCltWxWJZFYyOPwjYvjE0JXqwLtWdjmAN28dtxSt6BU5InTomeOCd64ZKwQ5Jb/A7cYr1wi9mOR/R2lJpqzl49xsXrYnbeCPprL53lWdCLq2qvvyxS9yuce36Ro8cmOXpknMOHRpmb6UbVXszBAwbmZtTkZofRoMykV1sugX56upWpmRZ6daVoe0vo1cmfqE9XKrn9kTElI8O1dLTnUla6m8Q4D2KinJAXhtKtymNQp6BfW4xeU8yARo6hO5+BnkIGtHKGtJV8cvsst56fwtAcTXGCOwlBHjhYPYet1Xrctjnj5OqIhbWFdOOZ5Ogt1ku3ym22EM5cPIuk/Aa2bl2HpUikb12Po8V6XKzX4WZrxnZHM3xc1hHkakaM1wbSAywoCLWmLNKGuhg72lLt0OQ40F/kwrDcjdFSN8bL3JmpdGW20oGZCjvmKuyYL7Nhr5DChlm5HVNFNowXWEqaLLRmqtiWyUIbxvOsGcux/J32ZFs+BX2mOSMZFoxkWDKaacGo9FmAXgDeBPvNTyAvYC9AL8FeAv1fwD5+A72xfw35nhjxI2Azmqj16BPMGc2wRx25TgJ9pzijjOqIWkdH5HoJ9CbAm05jCX8tbWH/CvQC8mtXZbYKegH55yT9FeiFo6/y20C13wYqpDn7NZSJUbwnoF+DGM2TSvmiL786fvcs4E3P/wOgP8WRK6c5dvU0J66elmbqX3vjFnfufMqdj+880Weffsann3zKRx9+xMcffMTH73/I+++8x3tvv8u777zLa6/d4uq1azx/4UUOHzvKyPgYdU1KMvNlyAqzKS4robKuCnWvBt1QP53aLlq72uno6aJVo6KysZaalno0A700qdto7e6ktUtFbUMjirIaCgsryMkrJ7+4liJ5O8UFOiryh1gYnOfF5T28sGDg+B4t461l9JRn0qPIorM4nfbiLFTyHNrluegbq1kw9NJdX0VjaSHNimJay+V01pSjbWpA3dSEqrmdocExxufmmdi7l/HZWcZnZxidmmJ43OjeDc+4dwnyAvSGYQn44rPk9g0j6PuHOHrkOHc/vyvB/v4Xn/PlXaHPePDFZ08gL4D/1ZdGt28Cu8nlm05j+f4x3331Nd99/Y10v/33X3/FD9885tHdT3jtyvMcW5xiZX6EPboWRrR1TPTVs39UxYKhHUNzJR0lebTkZtOUnU1TjozmXBltBTl0FuWiKpCxoGnn5qF9vHZ4H7eO7ufSvmkWelVoxDrgqhJaKwqpKc5GWV6ELDWJrs52fvrpR3765ecn+vnXXyTgPwt28e5Z/fKbAP33fPDJm1wSc9GviPT9CemSm38FenF9rXD0Ysxu5coShy4ucfKlo5y5doamLhU5xZVExmUTl1JAcmYpCWklCGcfGZ9JWEwaSZmF6IanCYpKwNM3CN/gKHyCoggIi5H+7e6kLALC4vAJ2o1fSAzhsanEpeaQkJ5DaHQC3gHBuHntwNPHm+DIMFy3u9PRrSJVlo6Nky322xzYEbQDjwAP7L1scfN3QNGUR726lPruEjqHqumdrEc/04h+rkUCvXD1Rsg3oZsVajSeM83SPL5uug39jFAz+qkm+qaa0E23oJ9uo3e8hcnFfm6+dZFbb1zi9u3L3HzzKt17uglIDcc9OhBzXzc2+Dhhn+TLNnko3g3R+LUmSJD3b0sgWJTsu1KNwO/KIEKdTXBrOmaJrlgqwnDpysRGlY6VKh3rzgwsuzIlyJurM7BUZ2KtzpLe23ZmYq/KxK41DevmFCxbUrBsTsK6IRGr6jgsSyOxzA/BJtOfTTFubIp0xjpuGw4JHjjFC3niFLddknOMJ667PXGP2Y5b5DZCUoOZOriHy6+e4+oNcXmNSOD/EfRGR//8hf0cPT7FypFxCfQH9g8yP6uls6OEQ8uD7J3TUpgfRU1VCt3qUgn0MzNt7F1QMWCoQAL7QDn9A+XS56HhakaGa+jRFlNZtpvMtJ0kxLiSm+VLR3MGw/3ljPQrJKgbegoZ7ClisLuQwe4CDJoiBnvKeP7IIB+8vMiBgUyGW4JRpLoT4W2P/ebncNi8Tho/c3Oxxdp8PTZb1+JsuRY3MU5ma8YO+3Xsct9EtLc58f5bSQ0yJz/civIoGxoSHenIdKE7xw1dnisDha4My50ZL3NhpsqNhWo3lqqd2V/lyGKtIws1DuyttGVvhS17y2xZKLNhQWHD3lIr5kssmS+xYk5uw1yJDTNFNkwXWzNZaMVEgQVTRVZMi/dyW6Yk0FsxlmPBnlzLp8r5PeiNgP/3QW+Qyvib6E/ahD7x945eOHzdfwJ6o9PfRE/MJobTbCU3L6AvYN8ZtV5SV9QGuqI3oIoUvfrVPv2qmxfu3iizVdBvoDnYjKagtTQFidOMxqC1NAStMWrXWuoD16IMWPNfgF4E9QTo10kp/Arv56jw/jsVPqA1dXsAACAASURBVM9Jbl64fCmp77OOCmkMzzh+Z4L7s6epdC/K98L5m/RvO/oj105x9Oopjl09xfErp6QxpQvXLvHhxx9z55NPuPPJHT786EPu3DGe7777Du++9y7vvPM2N2/e5MWLL7Jy9AgT05P09OtobG+lqlFJWX01ivoKypuqKGuoRNFYTUVzLcrOZpRdLdLZoGlDqemgRtVKeWsjhbUVJORkklNeQp2qBWV7CxV1dcgVVeTllZGWUUx6poKc/BrkimbkhSraarQc3zvH+cUJTs8OMtddT0+FjG5FJqriNNqL0umU56ApL6SlOJvOagUTei2d9XXUl5bQXllBe1UVmoYGNM1ttCpbGBoaZ3hmHsPUDHvmFhibnZNGtwbHxxneMylpcHRccvbC3fcLhz80Kjl6CfSrkO/rG5Ac/eeffc69u19w7+5nEugffvE5j+59zsN7d3koOfx7/xL0pv688fyabx9/wzePv+bxV4/56vEjSd9+8xU/fvuIB3c/5qXLZ1iYHmB8SMWovonx3nqmdU3GNH5TJZ3yfJqyM2nMSaclP5P2IhmqIhnqkhwOD2g5N27g6EA3RwxaaaOgvraMirR42ssKGGivp6miSHL0aYmxzEyPSyn7n37+Peh/D/Vffwd543c/8/Ov3/H5/Q+5cuOcFMi79MopLr96iivPOHpTEE8s0LnyB9AfviyW5Rzk+MXjtHZriEmSEZOUS2SsjPCYTCLjcgiJSpPm5cN2p5FVUEF2USX+obEEhicQEJaAf2gcvsExUql+V0S89F6U7gPC4iWH7xcSjdsOf5y27cDVcyfuXt5s27GT7b4+uHi609nTRVefBns3B+zc7QiOCaagMo/g+ECcfWyJSg+msbucek0JqsFqdFON6Gd+X7YXsBfSzTXT+4x6xPNsCz2z4mx6Iu10E9qpZronmxmcVXP11VPcfvMit25f5PKNc5SrqvBOi8B1dyAbfZzYGOCIuyyAnZXhBLTG4N20WwrhiVE44eiDxFhdZzIhqnQi1LmY5/hgKQ9hmyYbq440zFuTsWpPlYAuYC8kyvWm0/Rs05GOTXsaVq2pWLQkS7JuTsamIRGL8mi2FIZgUxCCXe4uLFK82BrrjlWMGw6xHjjEeuIQ44FjrCdOuz1wifaQHL17tCfbIj2QNxdx/vpJrt98gasvn+WycPfi4ptrJ7kubrUTlxRdOihBfvnQKEeOiRvrJlhaHGBxQYdWU87hg0PsX+ynoiyJ4oIoCfQjw/UIR7+0pGF4pEbabzAyUsvoWB3i7NeX0dqSgSzTm8hQa9KTPWmqTcLQV8yoQcGwvoThviKGevIZ1OZKGlDnMNhVxJ6eGq6fneOjV/ZzeDiXxQ5f9rV5o1d4Up/uTkGYLUVhdlQnu1OT5k5VkjPKVFc6cjxQ521DL/dguMyDiUpPZmo8mKtxZW+tM4tKJ5aUTuxXOnGgzpEDNQ4cqLBjudKOpUpbFoXKhewk7Su3Z0HAvcKWuTJro2svt2NvmR175TYsyG2YF4AvtWFOYc2M3JrpYiumiy2faKbECqOsmSq0YjzP4k+aEO+yRfnenLEsY7leOHmTjKX7Zx39JobStj5x9YaUzfQnbZT0V6Dvi9sghfH64jZhkgC8UUbIG5KtEOqO3vBEnZHrEa5eAn7kelQR6+n4Q+neBHrh7o0lfVGyXyNJGsMLMaM5ZC1NIWtokk4BfuHqBfDXrJ5PXb5SjOIJp+/7HDW+a6jxW0OVzxqqREDPT5Tt11Lutw6Fr5i/F8l84ezXUOH9dOGOcPkm0IvZe9GzN83cizCeSf8l6EUCX+io6NFLoD/J8SsnOSr2hl86zxvvvMXb777FO++J801u3nqFq9cvc/6Fs6wcP8zMwjSDY4No9N2oejpR9XahMfTQPzHC9IG9zB/dz+LJZZbPrdA3ZaCsU0l5pxJFRy1lHbVUdNVTqW5A3lFPYVMNucoKsmtKSSjMIrFQRoaigOLaSsrqaikpq5ZAn5pWSFJyAWlpxchyiiksqaK0WIm2Vc3S+BBn941yeFTDaLMCfVUuXaUZtBenoS7Npa9KLt1I11lbznCPhumxYQx9vbQqm2ipVdLV3E5nSydajY6FpSMMTC+wZ3GZPXsXGZmZY2hikqFVRy8gL1y9YXjMeI7skXr0AvI9/Qb69IPo9INotTrOnn1+FfL/fdCL9blff/VICvQ9evSQR1894OHjBzz86gFfPf6Sb755wJdffsq+hUm6OhsYMagZ7WtlQFWNvqUcQ0s5/fVldJUW0laURadcJiX2hxsqWOrt4LChG01RNi2ZifQqxPRCCW2FMspSYqnMSkZVLaepolC6kz49MZZzZ09Jqfs/OvpnQf/TL78g9Oy7n3/9mR9+/pbH33/JjdsXpUDepVdOc/nV01yRNuUZS/cm0F+8fQrh6AXsRen+6LUDHL5ygIMvLLH36Dytmk7y5FXEpuQSHptBdEI28amFxKcWkZRRQnpOGVkFlexOEncB5LE7MU+anQ/bnYFxUU689APA2J+PZkdApFS6d9+5C7cdATh7eOO8zQsXjx24e+3EfYcX3oH+jEyOsbiyRHBUENYu1mzzd6dBXUeTVolflBfOPjbkVCRL5fsWXRnaMSV9AvazT0v3vwP9fDO9q+qZa6JnrlFS91wDkmaa0Ew3oplpQj3djH5aJY0m3n7zEq+/eZVj5w8TJ09nW3IY1qE+rN1hj22UJ175QQQ2ROPfHIl3UzQB7XHsUiUS3JW8qhRCVZk4K0LZkO+Hu1qGfVcG5u2pkqxXHb04bTozJP0R9NYd6dIPA8u2p6C3ak7GuiEJ61VXb14SilVRCLb5QVil7WRrtCu2u91xjPPEbvc2HGM8JNBLjj7WCwF61ygPfON9Gd8/zJWb57n88hkuiX79tZNG2F8/wcVLhyXIHzg4ggC9KN2fOD6FcPRL+3T0aisl0AvYNzfmIssMpLOjiCFDLfNzKg4d7GVyopHRkVqmp1uks61VhrwonJT4bSTGuFBWHIZWlc2QTs5QryjL52HQ5jHYk8dQby7D2myGurMZ6sphTJ3P4bF67ry8j7OTCuZbAjnYsp3DTR4cavZkucWLA807Odi0neVGd5ab3Dkkvmtw53CjKwfrHTlQb89+IaUd++ts2V9jy/5qWxZrrFiosWChxop91dYsVNmyUGHDYqUAurVR5TbsrbBjb4U98xUOLJTbsk+8U1ixUG4tfRYl+jm5lQT5J6AvtWa2xFLSdIklf6WpIkvG883/JAn0OQL0W57AfizLAqG/Lt2LkJ65EfYinPcM6PsTN9GfuPmJhKP/K9CbgN8XJ/7WgsEUa/ritjyBvAC+Wjj5yHV0RQitpzN8Paqw9bSL9L1w8qvQNwJegN7YtzeV8k3nU9AL2JvRGLyWesnZ/yeg9/s7Nf5rqPY3o8J/HaX+6ynyMaNg5xpK/dehCFhPqY+Z1LsvFy7f57knm/UE6E2w/2+B3tSnf+roT3Ds6gmOXz7J8QuneenWDd5+701evfWy1F8fGNKh6emiQ91Ge3c7mgEtAxODTCxOc/D0CscunOTMtRd49f03uP7OLc68/CLHr5xFXJyzdP4ITaPdlGsbkXfWUtRRRXFHNTmNpaRWF5JQmkNccRYpZfnkN1RQ36eiZ3yIpu5OymprqahpQFGmJCe3nNTUfFKTC0hNLSEju4jcfAXyogqUFWXM9HdwanaQvb3NjLeWM1BXiLYyV0rg66rldFfJ6a6vpl+tYrC/j7nZeSYm59Fq9bR3qOnU6Bgcm2V2+QT66UXmjpxmenmFyX1Lkqsfm5lldGL6iauX3P34FCOrEvAXvfpevYGevn76dAZuvnabBw8e/I84enEhzqNH93n48B4PJH3Jg4df8uXDL7n/SOgeX3/7iIOH91NQlItSWYVO3Uxvh9i3L6e7rhB9owJDQwX99aUMN5cz193MyXE9r6wsSDoy0M2e+gq0pXmoCmW0FmRSn5tOXV46ymIZSrnxBrt8WTrvvfsWv/zyMz/+/NPvSvcmqIsfAOI70/dP3//Ijz9/y3c/P+atD1/l4sun+bdA/+Y5zt88LoH+yNVlVi4dpNOgIiIxhoi4JCmIF50oI0VWQkqWnKQMOSlZpdJ4nQjnxaeJi39EOT+HiFXnL8brdkUkSUE84eSFwxdBPNGn9/IPY7tfMJ4+gbh6+uDkvh1Xzx24eXmRKstk5eRRTr1wmjZNK3butth52FJYlYt+sofCmly27XIiLMmXspZc6rvldA7WoB1voHeqAf1cM/2zxjCeTpTw55rpMUF+vgntXMMTqWeVGFWPeqZhVY30TLZx6uIyt9+6yu03rmGYMbAjORT73bvY6OvJOm9HnBN98FdEENoilthESDvoxVKboC4RxEsmRJ1CqDqVnco41mVux7ktGSdtNuYdKWxtS5V68KZevKUJ+KuuXgrirbp78SNAVACeBb1lczIW9QlY1cRhVbGbzaVhbC4OwbIwCMssX6Orj3bDLmYbdtHuOAjYR2/DOWqb5OpdIrfhHOmOc4gLRco8zlw6IoXyLj8D+stXjnHq9AIC8vuXhzl4eEwC/ckT0xxcHubAYj+63moOLw9xdGVU6tfLMndJoB801LJvQc2RlX6mJpsw9Jej65VTWx1PeuoOYiIdyZf509UqY7CvhMG+YqOD7y1gqDeP4d48RoR6chjRZjOsyWK0M4V9+nQWe2KZawtkscWbA00eLLd5cqjZg5VmJ5Yb7VlSOnBAac+BOlujah1YrnVkuc6RZaUdSzV2LNU6sFhjx2KNjQT1fdVGuC9V27JUJWTHogB9pS37qu2Zr7RjXgK80cGLHwD7hMrtJIne+4Io21fYMl9uw6zCkpkyC2bLLJkrtZZc/WyJNTMl1kyVWP5Jk8WW/GvQm0uOfix7C3skZ28M5v0R9KJP/1QiiW+E/bOgH0jaxEDSZkkC+PqEjX8JejFyZ9QWBpIs/wR5AXrt7g1S774rwgx1+DrU4evpDFuPKnw9HREbjAoX4DeW742hvDWrY3em8bu1zzh6o6s3gn4N9QHGMr4I5xkDeqKkv5Y6v+eo9l9DVcB6ygM3It+1lfzArYTb/28Ct/4vssSGvMCNlPiaUeojevfPGbUKeAF541rdtSiezNgbt+iJTXom/cnRH7xynENXT0jJexPkTacE++unOS505RRHL55g6eQBBicNtPe2oVTV06ptQzvcx8T+WY6+cIpLt17i5Xdu8cp7rzN5YB5lVzNNvZ1cfucmz9++zomrL3D04lmOXDjD0rmjtI31kdtYTmplAclluaRXFEpQL++sp32oh76pEYb2TjG2NM/A9Diq3m6pBVCpbEDZrKK6ppXS0gbycspJTysiNaWQ1LQCUtMLyc4tp6CwHEVBESPqdo5O6Nmva2G8vZLB5jIMDaUM1JagrShAVVFES4WclvoaOlVdDI1OM7fvMJN7l1k4fIoDp15kfP8xBmb2M3nwBFPLx5hZPsLEvmVGZxcYmZpldHpWOsXz8OQMw5PTDO6ZpH9ojB69AU1fP109Otq7tOw/eIg7n37M/ftf8MW9z7h37zO+vP8ZD+7fXQ3miXCesXQv+vSmXr3YoidpNX0vAnpiPE9AXejBowc8ePTwiR49/oqHQl9/xfjMFIWlJeQU5lJVWYi6o5ru1nK0DcUS6IfbapjW1LOkb+XUlJ4r+8d5+dAMNw7NcG1pghf3jnJ4QM1gXRmdoq9fmEN9gYzawixqS3JRFMjo6Vbx3beP+emnn/jhpx//Uj/+LID+w6rEs0k/8P2P3/D4+4d8+Nk7vHj9jJSsfvHlkzz/8lFeuHGUS6+dlHbfX37tpLQeV7j7q289z/OvneTo1QMcubLMkctHqOxQ4rnLH3e/QHYERhAalUxUbAaxiTkkZxSTnFHE7vgsAkNi8PQOxs3TH2cPPxy3+eK0zQ9XrwA8fILxDozENzgan6BoY+I+IEwaqxOBvR0BIWz3C2GbTwDu3t647PAko1DGuSvPM7N/hvq2Wpy97LF2tyQhJwb9eDeaERWx2ZGEJvkjK0umplNOq74W9Wg93XuUdE82oJ1qoGe2kZ5ZAfVGNPNNaOYaUZs020DXTD1d4lxV50w9nbPGd5qJJpZOTHLzjUtcu/kiOXVFOMftwi46lA2+29katg2PvCCC6uPwrY/GryGa4NY4gjsTCNWmEKZNIVgtSvcpmOf7YFcTjbs2G0tVmgR5844MrKR0vejNp2PRmS6F8UQgz0qE8VbDeSKQJ/r4z4LesiUZAXrz+ngsauOwqInFvCKKraVhbCkKwlwWwJZELzZHubE13AXLcBdsIt2wj3THPswV+wg3HAXoI9xxDnfDL8GPPUvDXBCLc66I2XrjuN25F5Y5eHiC5YOjHDo8xpGVcc6cnOPyiwc5fnicleVRBnvrObg4yKnjk6hVCnKyQuhsL8HQr2RpoYcTK0PMTbTR3pRFXpY/KfEeZKd701Qbj16dw0B3Ljq1DIM2RwL8YG8+w7o8RnTZDPflMNKXz0h3LqNd6Sz0pnGwL44DXYEstm3nQKsHB1tcjWpyYbnRiQP1DuxXrqrOnv0m1Tqwv86BJSEB+mohW0n7qqzZV2nFYpUNS9X2f5D4O3sWKu0k7au0Y5+Av+jJl1uzV7h5IdGXLzdWAObLrJhTWDKrEKfVKuitmZUby/aTRZaYNFNi7NlPFVoylW8haSJ3K+M5W5jMM5c+T+ZZMJFrwbhw9dniO+M5mrVVSt2L5L0xfb+FkYxVpW9mWITzUjcxmLxxVeJ5sySDAH7iRvoTNqCPW7cK+6ele33CFvoTt2JItpDO7uh1aHevl5bpiIU6QsbPZqgj1yJg3xW+zqiIDXRFbJSA3xm+AaGO1fn6Jy4+eA3NwWtWk/lraQ1bY9yyF2ws6zfuWkODJBHSMyXyBfBFKn8d1QFrKfM3o3TXJkpCbZEF2hJo93fc1/0vohz+g3zfjZT4rEW+8+/IvZ+jxHsNpTv+jmLn36V1umKlrknib0p2/I1ir/+QTvEsZPrvyRz9vwT9tVOsXBW32YkxuzNSGV/cXT+zMkfXoJqe0R4mD0xx8NwRLrx2hdc/fZd37t/h7Xt3eOvuR9z8+B00Y/0kFmSSIs9l5uRBJo4s0jc9QteInjp1KwXKcmRVxeTWKKjpbKZ7bIA9S7PMHV5ienmegfkxmnVqSuuqyZIXkJiTQUJKCgUlpVQpG2lq6qChrp2qyhaKS5TkZJeRnl5EamoBSSn5pGfKySusorhQQXlhEbqWehYMaub6WhjvrGW0tYKxxjL0VYWoSnJoKMimIj+PcnkZdY2tdPX0YxifY2hmkZG9hzDMHqBvYi/6qX0MTO+jf2KO3tFJugdH0Yky/Z5JBiemGZqcYXByGsP4FP2j4+gMI/T0D9HW1Y28olq6K1xRWc3k1ATvvf+eBPu7dz/l3hefcl/q0T9N3T+bwDcm8//8A0DM4pvg/vCrR5j01dePEaB//O03XL3xMjX19eQUFZBTlI8sN52qqiI62yrpaSmjv7mckY5a5vtapDbHmZkBnp8d5Py0gYtzw1ycH+XC3AinxwZY6GpHU1JAVWoShXHRFKfFU12Sg6Ioh7NnTkhBvB9++IHvf/ie738U8P7hd8D/PehNwBen+GHwPd/9/A13H37CxZfO8cL1Uzx/7Shnrx3i3PXDXBApfNGvf+2UBHppHe6b57hw6zSnXl6RLrMRoC9tqWV7cDBeQWH4hsYQGZtBSnohWdkK4pNz8A2MxsXDB3tnT6wd3LBxdMfC1hkLWyfpNLd1wsreFTvnbTi678DZ0w/3nQFSYM8rIJgdu4LZuStEGrHbEbCLHf7ie09iU2NZObtC74SOkpoiXH2csHa3wDvME/VAG/pJLfXd1QTE7iQ6M5SShhxadLV0DNWhGqmlc7SOrok6NDP1knPXzDVIgO9cBbqAvYC7ALsJ8qbPJtB3TzYxc3CIG29c4vSV44Rl78YrMxqn+Gi2BPnimBKAf0U0fsoYvOqEm48hVJVEWLe4vCad8J50wrrTca8JZ2OBL+5dGdhrMtncksTWtnSs1dnYdGdjrcn6E+D/XdBbNCRgURePZW0cltW7MS8LZ2tJCJb5QVim+7IlxoPN4S5sDXHEItQJu3A37MPdsBOwD3fDKcxVkmOQE6VNxZy9LBbnCNCf4tyFwxw5NsvyoXEOH57g2NEpThyd4uqlw7zzxgVOHZ2SYD+ib+LAfD9nTszQp6mkMCeCtqY8hvuVHFkekEA/PqQkM2UH8dFOlBVHoOkQgM9Dr5ZJEiX6kT4B93wGBdj1+Yz25zCilzGskzHSncZMTxqH+jM4MZjESV04iy0e7G9xY7nZmYONQgLyjk8hL2Bvgvwz51KdPUs1RsCbQC8Av6/SWnLwfwa9EfwmuD97GkEvYG+UcPlCRtA/BbzR0Qs3v9qbL7JmalUzJbZMF9tI/fnpAiPsBeAF7KfyzCXYT+SaS3A3wd4I+i2MZm35T0AvwnOb/i3Q6+LWoYvbsOrgjU5elO4HkswZSrVCQF9AXejZEbx/BXp1xAbUERsld98VvgEhAfq2J0t0xLjdvwf6+l3PrZbxhbs3gX69tDq3StxyF7iR8mArigKtSPbYSLTD30j3MKPIe50R7Dv+hnznc5SIkv4q3J/sy1/dmy/el+wUTv6/AfrDV0+sXl1rDOYJ0B84f4h9J5c4dfU019+5wRt33+Ptex/y5r0PeeP+R9z6/ANe+uhNTr9yGfWEQXLnsho5BU1VyGpLyaouIbdOQXlHA026LnQzo4wtzUqAN8yO06ZTU9ZYTV5ZAXFFGcTlZRCTmkh0cgxJcZGoSkoY7hCAr6OhsZ3mRg3NjVqUyi7KFA3k5paTIRxbaoGk1Mwi8kUZv7icwtwi6hSlDLQ1MKaqZ7SlktHGMoaVCnoUBdJyGEVqKvnpGeTm5FNcrKCmvplWdQ+a/hG0QxOoB8dRDYzR1jdIi7af+k4tde1dtKh7adfqaO82qkOU/Vef29S9lNU2SnedB0XEEBwVR5osn4IiOTrdALduv869e/f4/O5nUjDvwRd3MelZ0D/7LBy+afROOPpnQf/s85fC8X/9mFduvUZzextZ+bnkFheSnJVGSlYylZUFqJrL6GutZLijWvoRtDLWw4lJPYcNaua76plTKZltrcOgKKJTlkFDYgJlUREUh4chj4uhIieN6pI8WhtquH//cwn03373Pd/98FTPwv5fg17A/nt++z9/5qd/fserb141gv76sT+D/tYpyd2Li20u3T7DxdfPcu6Vo6xc3M/xa8dp7e/GJyKSgMhYopOzychRkC4rISwikW1eftg6umPr6Iadszt2Tq7YODhj6+SCvbMb9s6uWDsI0DtiaSfkhKW9C9aOrti7euDi6YX7Tm+8/Pzx8Q/Ax98PH39vvP13EJsYyfB4P8PTA/T2q4iJC8bBzQLXHXbUtVfSN9GNdlxNuiKJnVEexOVGUKspo22wjvaRWlSjdXTuqaNrUolm1ujmTU5eAP2/Ar16toHuqWZG9/Vx7c2L7D+7yC5ZJD658djHR2MeGYRnQTQBdXF41YSxvT4c/45YgtTJhGrTiOjLIEydyq72ZNZnbcOmIRZHrQzzzhS2tKdg3SXDVpMjgd44M2908AL6Jv1njl4E8qTSfWMClsoErGrjsKqJwaIiCnN5GOaiTy8LwDLZm6273dga5iSB3ibMBdtQF2xCnLELccIh2Cj7AAfCUoLYf2yWF6+e5MLFY5w6c4CVI7OsrMxw4vg8Z8/s4/zZRQn0r750gjPHZziyPIoA/d4pLWdOTDOoq6OyNJHayiT2jDRwYKGbYV0l5cURFOXsksr0hl452s5cdF3ZDGhy6NfkYNDmSr34wZ4cDL25jPbns6c/l7H+bMb0WUzq0thvyOSQLomDmlAWmz1ZbHZnf6MLyw1OT/T/B9CL4J1I3Zv0BPQifV9oxYwJ9k/cvSjXb3kCehPsxbv/UdDHi7E7sT3vqYbTrCXYC+g/C3jT8/8X0KvEWtxnQN8SvAYhaZNeqJixFyV9I/ylsN6uNTQGClf/3FNnv1rCl4Av7cdfQ5X/Wir911Hpv4kK/82U+wltlC7AqfJ+jkpxGY4Ys/NZR7l0MY7o168G9KTTWNZXeD9HqXD/4ofBqv7k6EXZ/llX/+w8vfju0NWTiBK+pCsnOfTiUU7fOM/bX77Pu4/u8Ma997n5+TtcfO9Vjr70PGNH9tE6pkOuqkdWX0ZuUyXF7XVU9bTRMtKLZmqIhn417aM6Wga1VGhayKkvJ0WRR1xhJnH5GcTkphKdlUBYRixhqTGEJoYRtzuQcUUBvxzcx/tTQww21aFSddPc1kdzQw/NSg2NDWpqatopLKohQ/RiU/JJTitAlqsgr6hKWqqTlyunWJZNW7kcQ1MtA8pyBqoVDFQq0JYWUS/LpDQtHVlSClnJqdIlNIX5xZSXV1Nd14SyTU1dWxdVzR1Ut6io7+imRa2jQ2tA1TMonWKFal2LmoZ2LbXNXWTmKwiOSiQwPE5SQFgsQeHxJCZnSeFBjVbP7dff4v79L7n7+Wfc++xT7n/+mSQxdiegb4K8VM5fXZ7zV6AXkBdwf1b3Hz7g4dePuf7qKzR1tJGvkJOSn0N0agLJshTKKgpRtVSib69mXNvEviE1+4c0jHfUoZZn05KVSGt6Eh0pKfRmZ6POzKQjI5PmtBQas9KpKZRRXpBNQW4mx44d4ZfffuO773/k2++/59s/uHpjb16M3j2VKON//+N3kr757jHf//wt//y/f+HOvfd44dpJLrx0nHPXVyRHL5bmmObpL948jtiYd/E1cYXtWZ4XffpLYsf9MQxzE4TEJxCemEJmoYLMXDkBwVE4unri4OKGg4s7Di7CsTth7+yMk5sL7h7ubNu+DXcPN5zdnHF0ccTe0QE7R3FXtxO2jo7YOjpg62iPnaM9Lm7OeHltw8dnO/7+8pIjdQAAIABJREFUXvgHbicmNoQGZSmt1SW0KPLJS4rGw9UKRzdzMotTJMirx1Q09NUSmOhDSKo/irZC2ofr6RxvQDWmpGOPEtWk6Ls3op59WrJ/1sH/EfpS6V64/Jl61JNiVE/DhVvnmTo+S2h+Ituz4rCMCcMyLgy/yhS8a3ezvTYMn5ZoArriCVAnEdKdSqg6hfCudBzkQazP98VRI8NCncGWzjQsujKx7crGRpODdbdw9TJJJhf/7CnK+L8r3benYtGagnlTEuaNiQhHb2ly9DW7MS+PlMr3lkUhWGQHYpHui2WCF1sinNkS5IBVsBM2wU5YBzliF+yEfZAjDkGOOInpgSAXekc7eeHKCc6cXeb4iQVOnNjL2TNLvHD+ABfOH+DsyXlOn5jl/JkFnj+9l6MHxxjtb2ZqVMXZ4zMM65Uoq1KRpfrS1piJvCCUouxAmmuT0WuKGNEr0HcX0NuVg14jXL0R8sLZ92uyEKAf6c9nfDCfcUM+4/1FTOgKWRqWc2mpjoPdUcwpt7HU5MZiowtL9U4cUDpKoDe6emcOSSV856fuXjj4WjsOSH17BxZr7VhcLdk/6+gXq6xXy/l/LN3bs1j1tFwvHL3p8x+dvHDz4t18uRXzCmvmFTZPJFy9cPRTUuJePIt5elvplKBfZMWMAH2hFcLZm9y9cPbC0QvAm/SvHP2TEn76ZkbSTY5+I4MpGxlK2cRQymaGUrYgyvZComxv1HppW56AvCjXCw2mWEpuXkDdtEznWUdvhPw6NFFmaKJWA3mrpXvh5k2SevZh6+kIMaNdwF44+z9JrMx9jpbg52gOElpD8661kowJfTGKt5ZGMWsv0vj+a1H6r6Em4Dmq/P5Gjd/fjct1pPdmKMUFOT5/p9bnOWp8nqPKZy1VPmZU+qyhUroCdw1VvkZV+Pxd+gEgyviirP+s/gR6AXYBehPsBdxNPXqxHld8Ly66ESn8FQH6S8dYuXaS829c5tCVk4yuzNExoUOhrie7sYz0OjkZylJKNU0oBzW0Tw7QOTNEx7SB2oEuijvqSCrLIzovjTBZIkGZ8QRnxhOYuhv/pCgCkqLwS4jALyGUwNgQIlOiyMiJYaQml38s7YGjU/w/i4Nc62tnsktFZ7saZU0bteUt1NaoaFiFfbFcSWZ2KSkZRaRllZCVV05eSR0lciUFOXJy00RvuZjeeiUDyloGqivQVZWhLS+lMT+PomRxU1simbHxJEfFkBwTT3pyOinp2aRl5SLLLyG7oJTsonIKSmtRVLdQoexA2aqVpKhpJTO/XAqCeQVE4hO8WxrT2hWRQGBEIsERSYRHpRKflE1WTjGqzm5eu/W6tC3v7qefPIH9X4J+tWdvKuU/eCD687+H+5PPIvD3QATyHvLZ/ft0dKvJKy0mJT+XhJwswpPi2Z0aT0FxFo3KEvpUtYz2NDOsrkfXUEa/UsFIYxVjykpGqyoYKitFX1yItjCPzvxsWvJlVOXLUOTLiI+JIiExnmvXX+LHX/8hQV64+mfL98YA3lPIi1L9t99/wzfffc3jb77i0eMHPPr2Ad//+pi7jz6WQG/s0R+RQP/iq8cl0ItevXiWJBL5r59F3GZ3XIzWXT7K3mPLxGfLiMvMIrOoBL+QcOxd3HB0dcPZXcgVl20uuHq44r7dDS8fT3z8vPD28ZSu1tzm6YzbNkfpuk0nZ3scHe1wcjTeymXvaImTszU7vFzY5edJcKAXobt2EBq0nYgwb4J9XInd4UZBRDCZwX74edhj57SZkLgAOkc66BztQDXSSp5ShvduDxKLd1PXW073VBtdk010TDTQMSnK86JMbyzV/xHy/wr0AvjqSeHq2zl2/TjtE734ZSfhmprAhvBgHLOiCW7IYGdNJDuUkfi3xxPYmUSQRkA+jaDWxP+XufcObvu+8z7vmXnmiW1JtgopkVSj2DsAopDojSDA3nsnCLCTYCdFSlQXJUqkqN5b7LjKvcV2EmdbNraard04dXezub27mbuZm3lu57Yk9uvm+wUh0S1P7ubZu/PMe34ASGnkv154vz+NzB4Xq/MT5Rrb7RMVbBwtIUw22pWwZUQsyCn7EuiFk18J+W909A9Bn0u4iO27HoF+U4eN8NYg6DfV6wkvVxNepCTCnUqYOYb12q1s0mwjShtNlGY7W7TRbBNSb2OHJpodqu00dFbz3Rcv8d1nzvDd757k2WUX//TNRbnm9tL5g1y7fIRnbixw67kzPHtjkfkDI4wPNnHuxC5OL0wwMVSLx5lIQ3W2nIefHq5gdlzMwdexf2edrMvPjAqwPwK9AH4I9LM7S5mdKmavaMCbqOHozkY+ePYQb57vZbEnjVPdcZzu2s7pzmjO+MUY3HYJdeHsBeyvDiZKXRlI4LKI9ruiJehFjC9g/02gF8AP1ueD9fivxvcr4/r/J6AXkA/W58Xc/Cbp5hcavh30IdiLmr2I8UWN/mhlhNQfc/R/DPT789ezPz/sW0C/ll05YjWuaLzbKOvyodr8t4Fe1OyDkA+CXszVh2r0IciH4vth/ZMIDQkZHimwDPyAfjWDy6Dv1z1Bv24V/drVUhL6y+Dv1aymR72a7sxVcs7erxHjdY/hUz3+cHtep2oVXcpVdGaswpexio6MJ6S8GU/gVT6BV/X4l9SmeIyW9CdoFvX71MfkU7wWCv33sEb/x0F/g4uv3+DKW09z9c1npKu//NpNzrx0mZH5aSr7mijpqqe0p4naYR/eXcP0HppmYG6XhHzTRB8V/e3keWux1pdgqMwjqywXTaEdlceCKtdMhl1PulVHukWH0q5Hm2PClO/EU1NIfVsNfaN+Th8e5ZfnDvDFlQP84fIsXDvM/3ZyP+9MD3Ew0EuPv5fmpi7q6/w0N/dIV9/aPkhtvZ+yylYJ+qLSRiprvIgvAPUNXZQWN1KYU0RbZT3TXT3s6+lipkNco6ujv76SlqJ8KnOcFNls5NtseKx2nBYbNosTqzUHq9WFyeJCb8pBb8pFZ3KjynLIVakagwulzk58ahaJGXoE6DN0NnnPXKl3ojLkkGXykG3Mw2DKI1dEy8UVDA2Pye2BD+7f+0bQC7ALZ/9V+D948CmfCpgv65MHn7JS9x884MFnP+PC1SsY7VYcnlxK6qrwVJVjLy9B47TK0khJeR7tLeUEuhsZ6WpkuK2G0ZZqRhsrGaopZUTsG6gtI1BVTE9FPn01RfTUleKtqaC2rAiXw4pKraKsqop3PvgBv/3d72R8/1XQBx38ryTgg3D/Wz77xc+kfvWbX/B3//grfv2Pn3HvZ3/NS2+JhrwbshHvhbevSLALVy9q9SHQ3/p+EPS33v8uN1+7JO/QX3zuOjW+NvKrKsm2O9iRlMiOxDjiEmNJSIwjXjyTYklKjSdNkYRKk4Zak4panYJSmUh6ehwpqTEkJUeTlLid5PitUknxm0mKj0KRFo05Ox2bQYFVn4E1Ox2jNhmTLgVV8lbUsREUZSkoNqpRpUSzNTacOHUMvkkfY3MjDB8cpHvGj6XcQJotkeruEoYOdjM638/IfA+BI90MHxNRfe+XavErgb8yxg85egl64eyP9rP0/Bmqh/2kFnrY6nCzOktDWqMbtd8tQa/qdaAdEk13+XILnnYwl+x+N5tL01lfqSR2opzNY+VsGill00gJm4dL2DxSSuR/Z9BHdNjZ2G4hvNmIGLXbWKUlvERFRF46mxyJhOmjCddsIVK9jcjMrUSptrJds53Nyi1Eq7ezQ7UNo1vH4vnDXL+5yLVr81y7epSL5w9w7sys1MWz+7l47iBXLhzi6WvzvPz8WS6fOcD8gWHmDwwxt7ePQE8ZRe4U+js9zE7VMjNSwc4hEdNXMRkoYrTPw/hAPmP9eYz15TE+kMdYv4eR3hwmBj1MjhQyM1bC/slqDu9s4OWrs3zwvb0sDJpZ7ErklGyo24KotZ/1RXPOt02+lu87t0tHLyB/LZDE9UASVwcSuNQbx4XuHbJm/1XQn+3YykoJty4kYH+2Y7t8/vcBfRD2Cw1izE7M1ot5++2caNoadPUrHP3/H0C/yxW+7OQfrcdd6ei/Bnq5RGctY+ZgfV5APlSfF0/p7JeBL8FvCHbohz4fyl5FQET5ulUMaFcxoFkt1a9d9dDl92pW0aNeJUEvgN8j3L3qCTqVT9CpWk2n6km6VE/SqXwSv0K4+jV0COCnP44//TE6FI/Tofyy2jO+I+N9MWcfAv4fBX0wohcxfVAC/gLwF165zsVXrz+s018Ra3Jfu8mFW9fZc+Yw3bPD9O0fp2ffBB27hmkc66Gyrw1PaxWGcg9ZJTlklbqkY9cVOckqdKJ0GUm3ZZFsVJNsyCQ1W4G12EFLfzt900N0TvQxemCSvQsHmDu1jwtnZvjkxiF+f3U/n1/ayb9f3c3nl/fApb38r6d2c2usl6kOH80NHdTXttNQ76OlpYcO3xDtviEaWnoor26jqKyR8qpWqut91DV1U1Pnp6S0AbezgNqiCnZ293Cgv4+Z9hYGaippKy6m2pVDqcNJgc2B22LDZbaSY3FgtzgxmxzoDU7U2Q4JdUW2k0SVidi0bGLTDMSmGohPs5CktJKcaSFFbZGwV2TZUWbbUeudaA25aPU5ZBlyMFndOJx5jIxOyu2CD+7d594dUbO/h9ic9zfLEf7K2n3otVil++DTB1Ii/g9B/v6DT7n74D73f/Ypt+/fZ+fu3RjMJjwFOezaM0llfQUFlaXYCvPIzrFhyXPhKXRRW1NKt7eeQW8dg03ljDSJq2lljEqVE2gspb+hhN6GEjrrSmirKqXM4yLP5UCj0aBUaymvruX1N97iH//Hf1rRjCdq9r+WgBdgF3P+Qj/7eRD0Irb/7e/+nt/+7u/4zW9/ya9/+xk//LO3ufWGOHBzA3HgRgD+xXev8sI7V3nx+zd46b2nufXe97j1/rPcev97PPPmda7dusy1l2/QOzmIo9Ajx96i4+PYkRhDXLIAfByJSfFSSSlxZCgTUauT0agT0aqT0IqnKp5MRQyKjGiU6dtRZWwnUyhtG+q0rZi08eRaFORaMnCZM8gxK7Ab0jFoEslI2kzS9g3YNWnkmbNIT9nOtrhwopIiqPCVM3lsjMChPvr2dVHbW066LQlruZ7e2Q6mFoYZPTbA0JFeho72Mnq8j9GHzn6lu3/UjLcS8vL1QidD870cuDKHu6OBxFwPESbh6FVkdrhIFydie2xoh1yyu147kivn5zUDLrSdOTxmiGSzz8420Wkv1tkuK2q0mKgRseK2JNh1L5y8aMgbL5Yb8cRWPKGHjn64kAgxWifc/GCeXJazsTeXsK6cYNe9P9h1L9bibmq3ES7jexOb6gyEV2gJK1Cw0ZVCuCmeMPVWNiq3EKHYQqRii4R8VMZmtqi2EK3aSrw6mqHpLi5dm+fypUNcOLuHU0tTLC1OcEro+DjHDg+yd6aD3VNtHD8c4OyJKU7OjzIVqGe4u5xBfz4VBRl0tdoZ7vYw1J3LSK+b4R43ga4c+n12+nw2+v02hntyGOt3MzHgYSqQx+x4CYd21zK/v4Xj+3w8fXYXf/nKIqfHnCx0JnLKt4PTHduWx+LEmJx4HZR4LUbmzvqjudAdy+W+BK4OJnEtkMjN4USuD8ZzqSeGM75tnPJu4dTyWN3pjijOdIhuewF3EdFvXm7KC74XI3bC7Yfi+hD0QzG9eIrPQu9FI14o0hfd+Ceao5Y77yM40RQp3y80b2O+OYGdJdsYEBvnyrdyrHYLC7VRUqHYPuToZTe+cPWiKU/U68vCgzP1JWEcLgmXOlQSzqHiMA4WBWP7gwUbOJi/gQNCeRvYn7ee/SK692xgn3sDe3PXsce1lj0u8VzH7hyxMS+MPR7h6DfKBTpT4qCNPXjcRjj7R6BfF+y+F7G9WehJJizLMj/FhIT+U8vz9cLpB2fsRwxBZy9AL16HEgD5efZqhrJXE9CtZkAbhPyAZg0PQS+68bVP0KN5nG714xL4EvaZAvwC+F9Wp3I1foVw9U/gT3+CznQR5YuIP7hWNwT8dsVjtCueCMb6YhQv43Ga0x+nMf0buu4F1L9RAvqvXOfSqzck3AXgRXOefP/yTU589zz+nYMUeWtwN1dgrSlCX5KLrsCBJt8u3XqaPZtUezYpVh2pVh0KazYphkzSjBoybQaynEa8/V4OnD7A+ecv8vSr3+PaC9c4/8xZFi/Ps7QwwY/OTPFfr+3li3OTfHFhAi5Pw+UZvri8E85N849Hd3K6y0e3t5NGsfe+upXGBh+tbb14/UO0+4dobuunqq6DsqpWyqtb5euaBj/VDT4KiqtxOfKoKapgsKmVyfZ2xlpa6a+rp6mgiFK7gwKrnTyrA7fVTq7FjsPswCJAb8xBrc8hI9tJSpaNeI2ZGIWJWIWZuHQLcek24tKtxCvM8ktAqsZMRpYVVbaNTENwE1u22YPe6EKrtWI1u3G7Ctm3ax93/vo29+/ekxL1+gch3Reb8+4/bNYLwv4+D+5/EtSnn/Jg2dnf/5tPufc3n/DJZw945a036R0YxO12MjXZx+mlvfT2NFBdW0xJVREmjw2j2449z43dlUNVVSld7fWMdjVxaKyLk7MBTu0OsDDdx94Bca63nL6G4J77Co+LfIeVArcLtVqDSqNDqc2muLScV197Xa6+FRG+iOd/9gsx+idKDSKF+ES+FqAXP/vN3/+Kf/jH3/B3f/9r/u4ffsVvf/cbfvLRh7zyxvd46c2bvPSWAL2A/BVeeDcI+lvvPRME/XvPcuu953jure9y/dYlGd8Hdo+QoskgWkb18cQlxxOfHCedvAB9UlICySlxKBQJqDMT0KoT0OuSMWWlYM4S7jwRgy4evSYWvXoHBiFVNCZ1DC5DMnm2DPJsCimPXYnbpsKanYomI5rkHRvRpsVTkufAYlYRHbeRqPiNmIuNjB4ZInC4j779nXROt+Gpd5BqScBVZ2H4kJiVH2H4aD9DR/sYnu9l+Jhw9UJ/GuiHjncyfLyP/rlh0vOdxDpyiTK7iHJlofLZSfOZ0ASc6EZdaEacaIYcaAbs6Ac9RBek8581G4npy5N77CXEx1fAW9TehcaK2TT+dYnfXwn6TYF8IgJ5sj4vGvG+HfR2wluthDeZ2VhvJKwyi/UFGWwQoDcnEKbeRrhiC5sythCRvpmI9CgiMjYTqdjMNuVWohWbqWzJZ/HkLrnH/vjcIMfm+pk70M2BWR97djYzPlTJcH8pgd4iBroLGegukjX4AW8eAX8BMyPVNFVoaa/TM9Tlls5dOPiJwQL5WkB/fLCAmfFSDu6qYX5/M8cPtLB4sI2lQ+2cPOLlxFwH544H+IvXTnNxdxULnSmc8m3jtFfU18XzK2oPvj/jFaNz2znnj+FSdzyXehMQ7v56IJ6bQ/FcDyRwsTtWfjk46d3MSW8kJ70RnPYGR+uCEBfd9wL8IcALyAfH7kKwF1APSfyZ0OcC8iHQh34uoC9G7YROiJn61ijm2+PY05BGhXIdpk3/A53mDfLAzfG6zV8DvYD8seqNHKsK52h5GHOlG5grFc/wr+mwAH/xBg4VredQftiXdMCzHqH97g1Se13rENqXu15qT+4GZj2iNh88byuW6IjrddPOZdA/3IUvjt+sZ1LM0Qu4m9d8XbJuL8bu1nx57M4oAL/mGzWsXwZ91moGtWseakC3WjbtBZv3nqBX+zg9msfoUT8hY3wJ++U4X0T6IXWpVtGpeAK/AH3GMvSVTwQj/uXtegL2XsVjeBWPL8NeNO6J8bvHaEr/hjO13wh5Cf/geJ0E/ArYC/hffOUGZ1+4SsdkH/piB7pCK5p8KwqngSRjplSiQYXCYcBc6sZU5CLTqSfDqkVp06HLNWHKs2HMszKyf4yFy8c4euoQRxYOMntgktFdPeze1cbbR4f450sH+eL0FJ+fHYOz43xxZozfnxvn92fG+Je5AHcHvRxtrifQM4Df20djXQd1Ne3U1nXQ0NxDa8cgrb4ATe39VDf4qagV421eapo6qW3plutPPQUVuJx5FOcWUF9aTmd1Hd1VNXjLK6ly51PidFFgzyHXKty8HYvJjsHoQCvcfJadVI2FeK2ZOK2ZWLWFGIWZ6HQzOwTsMyzEZ5hJVJpIyTQhYJ8upA3W7bWGHLINTvRZDixZDux6B3ajjbn9h/n0zj2Es//0zl0+vSOa827z4G5wL37IzYvng/tiu96yPvmET5ej+/uffopw9Xc+ucuxEwt0d3dRUuLmyMFx6XACfVW0NBdQU+uhoDQHoyMbW54Li8uFyWYh12WnqjQfX3M1k/3t7BnsYDbgY7yzme7GcjpqiqnOd+I0ZZGf6yA314lCpSI9U0Om3khmlp6Sigqev3WLn/3yF/zi737NZ7/+BQ9+FoS8gL2A/C9+9XN+8/e/kR33AvC/+NVn/Oo3P+ef/pffcv/BX/Py608/Av3bV3n+ncs89/ZleZv+pfe/y633n5FuXjj7599+mpuvXOHmK9do6mkhXpEo988LyMelCIVAH0tScjypqfES9CplHFp1HBZDCjnmdFzmNHItabit4nUKLmMizuwEHFlx5BqSKLCkU2hXUuhQkWdV4LEp8dgypavXq+NJS4giI2kb7S2VtHoriE4IZ3P8RlIMSQzu62N4boDAoV66Z720jdaTla9iizKcnDozY8cC0tUPz/ctR/g9sl4frNmHZue/3dEPHetm+PgQZf31ROpUJHsKiTBbiSmxoPBaUfXY0Q27yBy0oeizoBl0oum2o26zsipjA9/J2kxsTx5bh4JQFzvspcRWvNFCwscK2The9B8G+g012awv17K+UPGtoN+UFolQRHokWxWb2ZoWicaSTO9ANYN9lYwOlMtOebF7PtBdyGB3AX1+N/1deQx05zHYk89wfzGj/cWM95cwMVDCzEgl/iYz3a1WZscr2TdVzd6pKrnpbv90DQd31XHsQCsnjnRwat7PmeNdnJ73c/qon1NzHSwd9nPqaDcf3DrOMwttzHWls9QZy5mO6K8Dfhn4cqmNaJgTsbuI3H3RXOiKlVAXsf2V/liuBeK5MZTAlf44Tvu2cdK7hZPtUcugj5Aw/48AfQj+oS8AYl3ugjeOXZXx1GWupSL1CcbyNjNXu5XF+qCrX+no/1TQHy4Vjn6D1MHCPwb6IOz3utYGQe8Ogn6fO4z9BaIBbxO7XRuYdqyVJ2rFc8a5jmmxElccuLGvY8q2nknLfwToRXy/mkDWGgK6J6UGslaCPtip36cTsP8y6AXwezVrglKvkS6/W7h8pdAaKb+4hCeX8IjreMFVukHYi4Y94eqD+/Kb0/8I6EORvXiGwH9Zdto//dDNi677EPRDTn9mcT/6QhvJlkzSrBp0Hgs5VQVUeBvwTwwwc/wAcxcWGTkwjaeuBJUjG7VDjy7HiM5pQOsy4Khx4e9vpnewnc6RdvrGWtk93sT7xwf5r9f288WZnfzb0hD/fmGMz0+P8m8nAvxhKQDzAT4dbGGpuoqdHV30dfYTGJigS87V99LU3E1dYxe1TV00tPfJRrm2rmEavf3yRGltaw81bb1Ut3RTUN6IK68Mh7MAmy2Xgpw8KvKKqCoqo6ywhIL8QnJyXJhtDrJMVtR6C4osE8laE4kaE3FqI7FaE3FZVuK0drYrTGxJNbBdgF5hJUFhIUllIUVE+JlijaqRlEyjhL5CY0GttZKlsWJSW3EI4OvMOC1OLp69yKf3PpHA//TjO9y/HezGD9XoQ7BfCfr7IvK/f4+79+9x776A/t/wzrvvMjm1k66uTqorizi4d4gLJ6YY9BXhbcylqc5NZbmL/Hw72VYjGrMRtSGbLKMevTEbo1lPnsdJWUEuFYVuygs8lOa7cNtN2Iw63E4L+Xk52B1WMjJVJCuVpGl0qLIMZOqyceUVMDIxIY8aff8HH/DJ33zCz38Zqsn/Ui7OEU15ovP+l78WDXl/yy9+/ZkE/YOffcyt174bBL2M7oOO/vl3rvD8u9d4ScT33xfLc57m5fee5cV3nuWZ125y+dlLeMrdFJbnoclWkqJIIjE1gfiUWBJFbT45luTkONJS41FmxJOpjMGoiyPHlEy+NYNiewalTgXlrkwqXErKnOkU21IpsqZS6lBQkaOhyKagwKogz5yB2yKcfSZOYwYmbRIZKZvRaZMIDLeza18/iqwYtiZuZFvaZtqGW5g8PiaB3rvPT9uEGD8tI8kUwxbVRhqGq5laGmXk2IAE/eCRTgLzXRL2oVG7scUQ8IMz9Y/i+26GjvUSOD6Es7mYHVYDqUWFrMtWk1LnILPLjnG0AONYHsoeC6peG9o+Jxq/neiCVP5T3CrWWOOI6y9g63AhwpFvGikkXGi0gHAB+vEiNk582c2LLwLC4UtHL67YjRSyaahA/nnh6MVu/E0Djxx9eKeTjT4Hm7x2ItpFdP/I0QvQb6hYBn1OCuGWBMLV2wnL2MzGdKEoCfkg6COISo9iW3okCcotFJZm0dLkkLvnB7s9jPTny/r61HAJUyOl7BwtY+dYGbsnq9gjNtlN18qrcrvHxdhcOX1eh9Th3Y0c2dMUjOIPtrF42MvSER8nj/pZEmCf75RaOtzB4sF2Th7ycuJABy9f38srF0c50qvmRHccpzqiEUdkTnu3yy11YlOdgHpIS8Jhi/h8WSHYn5cd+dFc6IvlUiCBy8NJfHc8neentZz0bmepfTNLbRGcFGqNlLP0Yp4+OFMfnK1/9D7YeR9y6qFn8MvBo+g+FNuLn8sO/OXlOcLRi/fi8xPNW5hv2M7+iq0cqNzOfO026eQX66Iedt3LuH55xG6+SszUh3Hkjzh64eYPFq3nQNE6DhSu+5KbF+7+kaMXLl64+bXsy13Lfvc6DrjXcTB/IwcLItmTG84u5zp2CcBLrZPvZ+zrmF7WTtt6pqzr/qijn7D8aY5eOPmgVhGs04ecvYD9GkKgDzblBbvye7WPydG7kJvv0z6JUOh9r3oNPZlr+BLoVWu+QjoYAAAgAElEQVToUgc37IW27IWu4olTuKI73ytgL6P7x2j+NkcvAB/qun8E+hVjdeLAzRtPP2zGu/jKNRnrH7txiob+NjrGxXWtfSzdFAdFnub8C1c599wVTj59nrmLC4zsn6SwsQy1IxuNPYtsl5HC2hIqW6uo6aikq7+ZrvE2One3MzNRzwdzA/zrpb18fnaSfz0zwj+fG+bfLo/zxbkJ/n1xCI4P8r/v7uJmYwWB5ja8LZ14G710+wfp7R7F3xGgta1POvraxqBzr2/rRXTCN/sGafEH5LPRN0idt4+yei+ekjq5E93sLEJvzcXszMNVUkFOaQXZeR4ybBaSDHqStNkkaLKJ02SxQ5NNtMbAdq2BuGwL8Xo7CVlOopUWtqYZ2SEgr7STpLKTrLKTkmmVoE8Vzl5tJk1jQaGxkqkxo800o1ebsWbbybW5Kc4vxe/r4c033+aTO/e4+9OPuffxx3xy9xHsBfCFPr0XjPhF1C8u4t25d1fqrvj8wd9y4fIVevoG8Hb4aairYmLIz7WT+xjrqqK12klrrZv6CjflhTnkuGwYBez1OjJ1GhQaDQoRx2t16LKzydbr0euz0WjU6LRqHDYzeR4HuW47JotBzpQnZyhJy9SSodah0GRJZZnMeIqLaPF5OXp8ng9++L6M68XFOjFqJzrvhbP/7BeiZv83cmXvP/zu1/z8V5/w2tvP8eIbN3jpbdFlf41b713nJaHvXyfYmHeDl959htc+eJG3PnydF958noPH9lFVX0L/YAcut0k22qWkJSJq8iHIp4r6fGocyvQYdJp4cizJFDjSqMxVUedR05CnpqlQK1XrUVGZIwCvpMKZSb4pFbchhXxLBnnmdNymDDwWFQ59OtasVDLStpKTq2N8ppMjJ6fIrzSzOXY9kfEbKWjwsPPEBGMLQ/Qd7KRlop6OqWYKWnLYpo5AkZvMyLF+JpdG5DNwpIvAUf+3gl406D0CfReBY70MzAewNOShqyohzuMg3KpE2ZJDVr8Ly0SRXJCT0Wkis9uOym9F0WJhrTaK/xSzDPqBArYE8gnvd8sau9xvLzbjCXcvIL8C9CHHHzGxXLsXoB8ukPvwQzV6AfqN/R7Ce4I1+pWg39huZ2Ob6Ly3Et5sJlzU6Kuy2FCkYH1OkgT9Rm00G9KjCE+L+jro0yLZlh5FTEYkdncGPn8+gz0FjAwUMDVcxK7REjn3PjtZIXfRC5e+V66rFaCv5sBMLXN7GmRnvazNd3lYOOSTMbyA++ljXVIP4X7Uz8mjnRL6CwfamN/bzPF9rTx9eoT3n9nL0T4TxzuTOeXfwZmOGM54Y4Ogbxcb6sQaWrFz/ssKgT70BUCM1Yl1uGf6EjkzmMa5gILrE1n8YLGEpXZxcW4rS21RLLVFfg30IcCHnqF4XoA6BPfQMwT9rz5Dsf1C4yYZ3YfAvyBG7Roi5HrchcZIedXuhKzRb/520FcEQX+kLIwjZeEcKdsoFYrwQ6AXsBc6XBD+UAL0B/M2LEf3AvRByIdAfyhvPYcKNrHfs5HZnPXsdq6TmnWuQ0i8F6Cfsa1j2iq0nhnbenauiO+nrE8R0qTcnCe68UV0/6gWL2ryX43uh/VrGNavYsSwimFDEPayVi8ifHHDXszei+U6cuwuCHoZ3WtWPXTwIdCHYnsJ/Mwg7Hsyn6Qn8ym6M5/6EuhDkJdPVTDaXwn7lm+q0T908W98V47V/Smgv/y6iO+vceHWVS69dI1XfvQmr/7oLV78wavcfPs5jl49wfjRGXpmA7SMdlDd1UBRUzlaRzYqsxqdU09jVzMDkwMMT/cztKuX/mkvgYFyXtzl5V8u7YGzU3xxdpx/PzfKv10Y5w+XpuDiNJwa559mu/leUw2Hunro6w3Q3tJFa00HLQ0+vG29tDZ3S9B7/cO0+Ydo8g1S39FPXXsf9d5+mjsDtHQO0eobpNnbR1WDj8KKJnKLa7HlVWJ0laKzF6Cx56OwuUi22ok3m4nOyiJWnUWcVk+MzkCMzsgOnZFonVG6+QS9ncRsJ7Fqm4ztYxQ24hU2kpR2kqVEc56RZIWRVKWRtEwzGWoLKrUZlcpIpsqAUW8n311EbXUDLW0+Znbv4c/+7C+4e/sudz/6iPsf/5T7K8bvRP3+k7t3uX/nHvfu3EVcxLt95w63797hzv17fHz/PvuPHJGLf9o7umlsaKSloZLLC/uZ3z3IQHsJXc1i4U0B9WXiC4adPLcNl8uGxWpCl60nU2yAy9SQrsokU6tFrVGjUikwGfXke5x4PA4cTjN6QxZKlYrUdCUZmVoUmmwpAfwMjZZsq4W80hIqa6vp7PazuLTABz98TwJeOHoB+p/9/IEE/c9/9TN+/Xc/57Nf3ufN917k+devyRr9S++KNbhidl7A/gavvv8Mr77/LK//4CVe/+Blzl0/S0tXK0ZLFnt2j3HtyhL1NQUYsjLISE+So3NJSTEkJ8WRmhxHRlocamUcJn0ybnsSFZ4MGgrUtBfr8JVk4S/Nor1UT32+hsocJUWWdJzaeGzqOPLNGeRb0nHoEsnJSsZjVuLUp6PLiCE5OZLy6hx2Hx7gwIlRukfqiU7aRGTsRjLtSsaODjO+OMzAXDetO+vp2NlM10wbhmI1kcowcpvtjC8GmDgRkA15g0f8DM13rujAfxTdr+zEF68DC3107PNhbsjDUFdKlFXLjqIstH4XlpFCzGP5CMgr/GYyO22ktxpJrNTwWMJT/JcdT7LBmUxcXx6be3MJ78ohvMdFeJ9bOnRRnw/V5kOADz2/DfSRQ/nS0Yf1uAjrFsrhy6AXjXhWwlpE571F1ugF6MOLM1knQG9OYJNuxzeCflNaBJFpEWxLiyQ6bROZxhgaWpz0dOczPFDA6GA+O4cKmR4ukeNxAvIC7Id3Nzx07MKtLx7u4NCuRhnhD/jcHD/oXwa9iOmD7l26+SM+6ehFLX5uTxOHZxo4vr+Nc/M9/OilOc7NFHLEn8iST4zG7eC0N4ZT3h3SwX8b5Fe6+hDoT4uu+a5EzgY0vHeuhYvjTq5N5vLBYg0LzdvlcZqTbeLLwn8s6ENufqlleTVugzhqs5HjDRvlkZvF+khOyPr8/xugX8s+91NS+z1rOZC3jsOFop4fzr7cMAn2EOBXPnfZ17HLto4Zq9B6qZ22tUxJ2D+CvIC9AP249ZtBLxrzpEyiWU903q9hxLiGEZN4rpawHzYsu/rsNV8CfWjJTq/ucUQHfiiq/2Og7858Mgh51VPBkbzMVQ9H8UKwD3bsr8GnXC0v4okYX5y8Df33cLxOdNUHN+DdlPPxl1+/EXz/2g1El/0jiaU5outebMsTTXnXuPjyVS68dIULL17h6KUFphdmCBwewj/TSfNoK3WDDdT011HTWy9hbyy0k2bKRGFQUlZfgm+wnZbeJunqG6pdnGgt5H86OQEXJvj9uSG+ODcOZyfh0hRfXBKfT/J/HBnlVls9c70DzE7NMjG5i8GBCTq9gzTWeWXnfWtLD3WiRt/YSUNzF/XtvTT5BqQaO/po9PXT2NFPk6jpt/ZQ1dAhZ97zyhrJLanDkltOtr0IjTkPpdlFhsVFhi2XVLODhCwjsRo9MVo9sToDsTpjUFojcToz8TobsWor0RmiTm8hJs0mm/LiM6wkighfaSJZShxGMZKmMpKRaSRdZSAtIwuzxU1lVRMVlQ1U1TTR2t7JyaVz3P7oHh//9CNuf/RT7t35mPt3PuZTsVjnzh3u373L3dt3VoBeOPp73L53n9fefoe+4RFaO3tpbPNT19BCdXU1548d4uLCfo7vG+Lo7l4OTneyb9zL5GAL3oZiygodlBa4KMx348514XDYsZgNmIzZmI06nA4TBXkOiguceHLNOOx6jAadBH2aAL3ykaMXoE9Xa1HpsjDaHeSXFFNeXUl1XQ09/b3ML87zxjtvyNq9OL7z81/+LZ/9Umz0+4T7D37KD//8bZ5//TovvH2d50Rk/84VnnvnKs+/e13G9d975Tqzh3fT6G1BbzWTpFSQrkilKM/B1EgvlcUu7CY1amUy6WnxpCRHk5K0g/SkGFSpseg1STiN6ZTlKmku0+GvMtJbbaK/ykR/pYmOUj21bhXFllRc2gScmgTyzUpy9WlYM2Mxq2Jx6VNxmxVYtEkkxYSRmr6F0hoHe44Ns3dxFP9wI9GJkWxOiCROHSvr9DtPjDJ0tIeOXY00jVXj29lE00gNCWaxECaK9p1NTJ8alaAfOOyTrn74mIjwBfBDoBfP0OtgnD90vIeGqRZUpWaS8s1Eu/Uom3IwDhRgnypB1+8kuT0bVZcVZbsZZYOBHTlpPB69hu/EPEVkQSax/QVEdOfIxTYbu12yiU50z8sb9MsNeSHAizhfvP4q6EV0HxEokJF9uPjS0O0KztCLv8/vZKPYc++1E95uI6zNSlirmbAmU3BDXk0WYSWZrHMmEWaK50uOPi0Y3UeIGr0AfWoEW1Ij2ZYaQbwygvJaM/0DJYwGSpgaLZHnYg/tauDo3jYWD/k4eaRL1tJFPX1prpMTh/0sHvJzZE8ru0ar6fO6OLbfx8IhLwsHRYOdiOw7OXVU/LkuTs13yyj/wK5ajsw2sXTIx2tP7+GZY00c8SWz6N/BKdEJ3x7NqTahbQ+724VzfuTmxfrZ4OW4U61bEJJ76du3ccoXy1JPIjf3FPPRC7OcHLDzzHQZt2bzWRSnZFtFOiD+LnF1LpJToQt1rSK+F859pYL77UMuXjy/6uCD7x/F+KIuH2zCC3bii2Y86e7rN7FQt4nFusigaiNYrN3EQk2E3Ix3rHoTx6pEA57Ydb+R+crlRrwy0Yi3gUeuXjTkic57oQ0cLFq3rPUcLgrncGE4hwrCZPf9wbz1HBCd9551Mq6Xkb0nVMsP54Bnw3L3/Vp256yVzl64+xDsd9nXsssW0rK7t61l2vYUO21Pyad8LUEvZuxXyx34wYY8sQv/ScbNTz2S6SnGTU/JYzjB7vs1jMpGvdVB+ItIX3Thh5y97gkGlrfpBR3+Kvo0q6X6NWvo06yhR7VKqjdzDUI9qtV0K1fRLev0YsmOkKjPi6U64jhOUEHQi/G81cHzt3LJzjeA/vJr17ny+g2uvnGDq2Jm/nXRZX9dSrxeqdDn4ilAL3TmhQtMHp/GP91Dy3gLLRNNtO1spWOmg7apdlon22kcb6WivxFrdT4KlwGdMxtHnglXiYOi6kLaWis4NdTK707NwIWd/Nu5AP9+boDfnxvhD+cm+OLCKFyZ5P88OcYHna0s+TrZPTrGaN8IgwOjDI/tZHRkhr7eMVpEbV5swatsprysgdLSegqKa8gvrqGoooGy2lbK69upaPRS09xJTXOXVGWDj4r6DooqmzG7StCaPSj0DjIMTpTmXJQWD7rcIjIdHgn7OI1euvsYdRYxah0xmVnEZGYTk2kgRmVkh9LM9nQz0WlWdqTZiE23kpAhQC/q9SaSVHp58jRVqSdNSJFNcpoWg9kt9/OXVzVTWtFIbW0rfl8/z37vFnfvfMLHtz/m9u2PuC/W5YrteXfu88nd4CieiO7vivj+/qf89KPbvPXu+xxdPCUh3+Droqalg5qmDsoqGjh+6BDvvPwCF04cZunQJCcPjXD6cIDTcyMc2zvIaG899WUuqotzqSnNp6rYQ2VRLmUFOZTk2ykttFNW6qS02EF+roFcpx6bVY/FaiZTqyNVoSY9U/tQGZk6MrMMaA1mDDY7eSXFFFWUy937zR1tDI4NMXd8jluvvMDHd3/CL3/zMz775afcufcT/vKjD3n29WtcF7fmXz3DldfOykt1N9+6zKnri+SWuUnTaUhQqInPUJGcqSa/rIDdeyfYuXMIq1GNxaDCZFCgVieiTI9FkRKDKiWGrPQErNo0Cu0aWsvNdNVZ6a23MdRkZ7jeymCVCX+ZnmqXArcuHmdmHE51EjZVAtmp0ejTdmDRJOG2qHCaMlCmbiEuZj3ZpjS8/bXsOT7Grvkx6v2VRCdvJSoxiojETdR2VzG9MEbgcDftM7XUjxTTPF7JwMFuirwFRCoj0RaoCMyJMbvgXH3gSCeDR3wMzfuXO/BFF76AvAB/SKJxr5eKwUbSCw0kFmaTVG5B31mAdawUw7CbVK+e1A6TrNenN2SjrNazWRfP6u1reSxuA5GlWqIHCtnYF9xiFwK9vD8vT9IGx+i+CfRRE6VyFe4mUd8XNfp+T9DFiyM2YhueUKfYc7980CYE+nYrYW3m4Cx9YxbhtRrWFytY60hinSGGDZlbZY1eRvdpUQjIRy4rKjWSqNQotqZGsj0tjPyKLKZ3NXNwbyvzB9pZOhyE++n5INgF6IWCkBeg75Ka3ycuWFbT2+5kbrZVfhkQv3NyLvj78s/NdbF0qIPFQ60c2dfI3J5mnj47yquXhzniT+WEN4Yl6eAF4Lcj7r6fWj4Y83W4CtBHcLI5kjOtWzgtQN+ylZPt2znli+NYVyI/uDrOqyf6Oe7P4oVdpVzoVskb8sFDNUEwn2qJQij09wuQi7g+JPH5ys9Wgl68Xinxu6GYfmUznoD+QkPEI8Avg/54rQD8xm/Usaow5ivCOSqO2ciO+xDoRYQf1OGS9QgdKl63rPXMFYczVyRAL8bs1j+UGLU76AkLKi+MucKNEvJ7c9cy634quClPvM5dz6xrQxD4omZvf0pqt2MtQuL9jO3Jhwr9fNq6hinbasYtTzBmfiIIfAF9yxo5ghfq1B8X4Dc+JTUmRu30a76m4axVDGetZlg25y3P2ItlOgL4ct7+ieWZ+1X0Z66iVyW0mr7MNUGpVtOrXCXVo1xFl6jTZwbVqVyFf1li7M4vOvKVTyxv1AuO4n3N0QtoX33jJtfeFHV44eCDoBcQXwn2lXAPvb74ylXO37rM7lP76JzppXN3D917++jaI1xKF41jbVT01pLbWkJ2eQ7ZxQ7sFR4q22voHelhZp+497yLVxam+Z9vHOLfL+3ic9FVf2aEz88N86+XhvnXyyNweZJ/XtrJBz2NLLW3sH9knF0Tu9k5OE2gf4zegTH6esbo6hqivb2PxkY/5eWNEvJuTznZxhy0egd6cy5GRz42Tym5xdXkldVLsAvIVzX6ZRd+eW077qJaLCK+t3jIsuWjzykm21mIOa8MW1EF+twCMox2EjUG4lVZxCg0bM/QEK3QEa3IIkZpJEZpIjrdyPZUI9GpZnakmYhLN5KoNJOoMJKkXAa9Sk+qIltKgF6ts1JQUkd5dQtllU1UVjZSXFyN19vDhx/+Bffu3ef27Y+5e0dINOjdk7G96Lq/f+8T7t69z5//+V/y7HMvcf7SNWb3H6atu4+69k5qW/3UNvmpqG7G1+bjvTff5v03X+fmhVMsHtjJsb2jLO4f5uThMY7vHWago4a6khzqSt3UlORSV+amsSqf5toCmmvzaajxUFnmwO3S43Rk43JZKCzKQ5st/n9UpInLccsS0BcjdwL2ohvf7HRK2BeUlVBcWU59WxP+Xj+B4X5275nmmedu8NGdv+KzXz7gE9GQ9/1nuPD8CS68tMT5V05y8bVTXH7jHOeeP4250Ey8JplUQyauygJG9o1z7rlzPPvO01x+9izlNR7U6gTcrmyMIloXs/LKRLQZiRhUydh0aeQaMijLUVObp6W5OIvOKhMDdTYGqq10lRuosKXiVEZjSY/GnB6DMW0Hpow47FrRnZ+J26ElUxXHlm1riU+Koqw2j9n5cabnh5k6OsLATDdJ6gQiEyIJj92AoSCL4YO9dO9po2WikoaRYhpHy+icbaVnbycZrnSiVBsp9nkYWxhk9Hg/w/PdiAg/cLSTkePCvX8D6BcF6PuxN5aQlJtFrEdFarUZS38BxsE80rxGEhq1ZPgsZLSZSKnRklaqZW1KJKui1/JYYjhR5VnEDBbJnfQbxJlar0XG7eLmvJilF3P1svteNOaNFsr1uCFHHzUZXI0rQB824CGsN4f1nU7E3yPi+k1dTunmvxH0Yjtei4mNjdmE16hZX5whQf9UdjTrVX8C6NOi2Ja2AYsnnT37fRw70s0JAfW5oIM/Pd/z0MEfP+Dl2P52Fg76OLa/g4WDfqk9E7UExMKc8RpCv3NkTwtzs80cFV8c9rVxXDTp7RHvvZw93Me7N2Y4ETBzvCNeQv5E+3ZOtm3nZOs2lsT51+YgPAVAhUJAFnfiTwjQtwRBLxy9dOrebSz54jgbMHPv5QXOjBVysk/Pm3NVnPTGL7v5YL1fQvy/AfoQ5FduzQvBPfRlQDxD/67QvzP0DLn7/69Bfyh/A4cE7PM2cDg/TNbxRaPePs869njWskdCfp28bDfrCsJ+j6jbLwM+9Pw20M8I0NvXMGFdxbhlFRNWAfgg5MWsfQj0Y+LaneHrcF8J/D8d9GLufhnumQL0K6ReQ596DaJBr1stXLsAfBDqK5/i846Mx/7boA8BPeTeQyAPufbQU4BdSLwXzwsvX5GgP3ptgYH9w3inumga81LWVYO9Ng9DmRNzhYvchjLqu9sZ3j3KnqN7OLh0iNnDu5gMdDLfXctni+N8cWmaL86N8vn5MT4/P8LnF8f4w+VRvrgyzr+cnebd3lZOdvg4ODLBzvFppkZmmR6dZWRsJ4OBcbp9g3g7+uXZ2rb2Pmpq26moaKKwqAYxPpdfVI0tp0jumJc7501OxDrabGse4la5uEmeX9ZAcXUL5bVeymq85Jc0kpNfjTO/GkdeFc6CKhwFFbhLqnGX1sinMacAlcFBfKY+CPoMHbFKg9SOjGy2pWazNVnP9hQ9sel64jMMclteolJPsipbKkWZjXD2qYos0pUGbDnFFJc3UFRWj9nmRm8Qy3nszB87ITvpb9++jZCI6+9+fI+7t+/LeXtRx//+u+9z9dpNzp2/zIVL15mY3iMP6jR0dFPb2klVg5eq2nYqK5q4dvkZfvyDv+DD93/Am7duceXMSU4cmmF+zzDH9o6xb3KA9tpiaoqcVBc65bOhwi1B31JXQH2Vi5JCMzkuA/mFOfIinjsvF6VGTZoqk1SVmlRlUAL0oeY88VRnG7C53bJBL6+kEKGKmkq8vjZ8ne109fjYd3CWF19+lrsPfsp7P3mL888tceHlJc69usT5109y8Y0zXH37MiNHh6nur2Xm1G7Ov3yOG+9e48Kb57nw1nluvn2F/QuTGEypVBRbKRCwz0pDp0pEp0zAokkl16Si0KbGY8wgNyuRPH08lc40fGUGBusc9FZaqDAn4VLF4FInkJedjlufgdugwG1Uk2vRostMYnt0OBFb17M5dhPuMoc8YDMxP8LYkQAjBwKorEoiYjcREb+RJH08LcO1dEw1SNDXDRfRMFJC01glPXu9VPeXsl0XRZxxOx27Wh7CfuSYmKsXW/NEhC9gH3T0I8dFs17Q6QeOBNAUFbHdpGWrM5X0WhPGHjeqDgtxdWpSmrJRiV33DXqSKzUkehQ8FrOOVTvW81jKJrZUG4gbLCaqO5cn20z8Z+GuO51skctyigkbLmDDcL6U2IEvFAL9lqlytkyWIUC/vtfFui7nl0AvI3vh5pcdvYjtZXQvHH27mTBxxa5BOHotYaUqOV73pzj6zcLRpwlXH47WksDQWB3793o5fqhL1tsXD3WyNNfN8QM+qaN722VUL1z8kT1tiKeA/d7JOkZ7C+nz5jA5WIpYgyue4gvAoV3NHN7dzFEB+r3tnDjYx5s3D3BtbxXH2gXkoznZHs3Jtm3BZjkBbnkKNgj4EDhDQBWgX2oNdc0vn49t38YJ7zYW/XG8NNfBB5dmOezXcX7IxDM7bSyKMkB76PTsI0d/Wkb2j9z5SoB/E+jFz1eCX7wXvxf6t8kvAu1bH7p74egXGyM5UR8lJaL7hdoIjtUEZ+WP14j4Pqigww9nftnRz5eL5rswjpaLGF8044Vm6jdIN/81R18UdPSi/r7S0YslOiLOFzq8HOsfEHG+R9Tug/V74e7FQh0xZ7/HtR4BehHhyya9b3H0QXf/FNOW1ey0rWbKtoYpAX1x3lbG+WIc7yk5cz9uWo0EvdiN/xUn/8jdCycvHP0aqSER4cvVuGIn/lcdvQD9k1L96jWs1IDmKYT6NU/RK07cStiLTXqrHkrszhda6egF9EP/PazRC7iHQC5ef9XVh34WAvtXQX/upUsI9e8bwl7jxlyeQ15TKZVdTXgn+ggc2MnYoVkmDuymd7Sblq5GSppKKat0Eii1cHtfF19c2g1nJvji/DifXxZLcUb4/Mo4nJ/g83PT/HjMyzF/G3uGJ5kZmWFmeJqJoWmGhiboDQzT2ztIb9cg/u5hfMLVi3p8aze1Yltek5+Gpk6qatsoKW/A5SnHYPWg0TvkjfEMrbg1bkNtyEFndmNyFpKTX0VJdTvl4jhORQue4nrcRXUUipSgqpli4bIrGympasJdWCVTApXZRWq2jUStmQS1iTiVnhhFNtvTstiarGNbio7Y9GziBOzT9SQq9CQqsx4qWcBekU1Suo5siwdPYRUGi5t0ZRYqjZFMjZGikgree/+H3L13n48++ojbt+/y8Ud3uXfnE/7ix3/B88++yMXzVzl//gqXr9zg4uWbDI1N0+Lvo8nXR3VLJ6VVLZRWBrV3/wI//NFf8973f8wP3vsxH37wZ/zo3Xd46XvX+d71i1w7d4qDM5P4m+upKcmX0X1DdTHtTRX42mvxe2toba2itaOJzv5OapvryMn3oDMa5WU3AfkURaZUKMYXnwmXL2AvYnyH20NuYQG5hfl4igooLS+mqqaSppYGCfvRiQBLZ4/z4tvPcvnFc5x76RRnXlni3OsnufDmWS6+dZ6Lb1/g0tsXufzOJc6/eYZzb57i3FunpS6/cYYrL52kf7QZt0tDfZWbArcRY1YqenUSFm0KTn0aHrMCpzYViyIGT1Y8pZZk6l0KeirMBKpt1FhSyNfEk5+VQl52Bh6jErdBhduoIVuRxI5tG9myJZyobZsI3xKGxpzJTnF/Xqy7PaaDGmgAACAASURBVDzI+Nwo7qpcIuMi2JywiaikcIpb3finm2ifrJaQrxewHy2hbaqartlWrNUGNmWsJ7tMI0ftRo8PMLYwIJfoiF34QeAHAf8l0M+NoyuqIzxTTbgplswmO+p2BymN2STUaEhrMpLRaiG5Vk9ymQZxGe6J2PWsit3Ad9Ij2N5kI3agSHbB/5cKFd+p0Uh3/xD0Q/msH8p7CPqVNfrNU+VsnSoncrRIgn59t1NuwhPb8ML8DsJ9QW30BWv0IdCHt1uDa3CXHf1GcZu+PJONnjTCTHFyYY4Yr/tadC9j+0iCoN/MtvQIUrTb6B2oYu9sO0cPdHJ0v59jB3wS6MKpC4loXjj5EPjF68WDnRL042K+vrdQ/kzAXcB/31S9hP3+nQ0c3dfKwsFOnj6zk5fODjLnV3BCQF6Ccpt08idbRR09tJxmpYsPfSaeoms+QnbPB7vut8qO+sWO7bJr/4eXdvHCkU6O+BW8sN/N5YCSRXFTXkT7oo6/DGcB+TNyK96juP7bQB8CvFiR+00K/blzvmj5cwH+UIS/1BTFUsNmqYegFzX56o0S+ouyXh8hgS+W5IixOnGu9ljlpoeaF0duVoA+FOmHInzxFLF9SCK+D0lAX8B/rjBcfgEQzXhCoQa94FN05S+DPifYeR+q1YccvXhK+IsRvBUR/k7LaqZtQk8u6yl2WoXWMrUC9OOmNbJGL+L7ENzFU7wPwn81I9mrGRVb9LKfRF6/E3G9UHawI1+Af1AXXLAjQD+ofWpZAvoC+EGnL1+LGr5GuPpVdIk1uprggRx5JEfM1n8F9v8hoBfRvXD2e84coHXYR9/MMEPimM3ecTon+qnrbqewoYqcygIcRTZceTZsHoMcXfr+SL1cayua7r44OwoXx/niyiR/uDTB7y9Nwvlpfj7by+nOJnaNjDAyPMlEYJLJwSmG+8fp6QvQ2dWH39dLR0c/7f5B2jr6aW7vpWVZTS1dNDT4aG7pprquXcbhBSW15HhKMTkKZDyfqXcipMp2SOBrLR5MuaW4iusk8Euq2igqb5Gb9SprWqmobqGwtA6rsxCj1SPhHC9q7tk2CfskrZn4TOHqs9iRrmNrqpatKRp2pGqJSxOgNxCv0JOgegT6JAH5jCziUzWkqU2oDXaS03UkZ4hu9ywUmdlk6gzMzO7lL3/y10Fnf+ceP/mr27z1xjtcv3qDiwLwl65x5cpNLl+5ydkLV+kfnqTF10dNaycVDR3kl9YHD/1UNOLtHeOHf36Hn/z0Uz788Ud8+KOf8uGP/ooPPwzqRz/4MT96/4e8/vKrXDh7jtmZaSYnxpmemWJ2zzR79s0wPbuToakx/P091DQ3Ulpdi8meQ4oi6ORDoA9F+OKZnik25+kl6M1OF868PHIK8snJc+PO81BYXEBtfY109gOBHsanhplbPMTJKwuce/4UZ18+xdnXTnL+jTOcf+ss594Kwv3M6yc587qA/DLs3zjBudeXuPDqKS48d4Lq5gKsNiVVZTm47DrMWWlyFM6sScCsisGmSqTQqKDSkUm1I4MaewqBWjuLI82MN+RRYUrHo03Gk5VGnlF02CvISN1B9LZwNm8OZ/PWSCK3bSZiaxRbYjfT2t/E5NFxRg8PMzU3TlN3A9tTtrElMYJNceuxFuvomm7CO1lN02gp9SNF1A3n0zxRSseuOprHakm2x7NZG0HVYJkctxs9PrgM+h6G5rsYPuZn+JhPuvkg7LsZPjqBucJHmFJLbH4G2tYckmsMxFdrSazWkVZvJLnWSHyFjvjCTFYlbeDxHetYHR/Gau12EnxutnXl8mSVlu+UKlnXZGLrYAFbhgoR8f2mkcIvOXoB+lAn/ubJMraK+H60WEb3G3pcbOjKYYPfQZjPTrhQh50wr3Dy9ofNeAL04e0WNraZ2dRkYFN9FhEVajZ50gn/o6CPIDIlgqiUCLakRMrFOXGKKPy9Fcwd7uPowS6O7POze6yWqUA5eybqOby7lYUDwuH3cPJIr3TyxwXoD3Wyf6pedt6P9RbJhjwRz8/NtjM32yafx/aLOfpeLi8O8da1GY71G5jviGVRQn5rsMYu6uyi3i5BL7rivxn0opHuxFdB793OYkc0p/p1/OTpvZwey+VYdxovH3Kx6IuWqcH/XdCfaQ9etQuBXUD8vH/H/0XbW0ZZdl7nur8CttRY1cXMzMzMzMxMu5ipu7qLmblJZGF3S3Z8bccYhxTZli3Lkh07eHJuck9OTuDGIEvPHfPbtauq25KdnHuiMeb41lp7d3W1/jzrnfOdc7LXaPN4yKKdk8/kFMUvyl6XiViTEsQToBdVr9T8CeQF9qLs/ytAL5CfO6nfC/QF8sqgl3SJmyqkt17bfie99pNxl04NeQJ2pe5F4cedU/pK5Wtr+CNRFxhVcVK/jxSVL3GZ4XNDdmRsrpjxztfpdcDXwl6n9s9Ar4bpyBa8kIt0yoIcNTb3Il2Bl+gMOFHuvk/T7vsUbb5PqVOudfct/heQOA/5J0GvVfba9P7HK3ox14kpTwx5Uqd/XZz18uw2+5Kmf3CbPUnVv3bE/oPHU/d7AvpXDtl4YYf+W0MUN1aQUZZDXHYS0elxhCXHEJoURXBCGCHRgUSEBZAa4sleZSo/XevnlxsaPtjp5oPdbj7a64bdfn65M6RMef99oYv7DcVMd2ro7R2kp3OA/q4hOjWDtLb00tSkoamhnYa6DqprOyivbqG0somSikZ1yrUo+/LyRqqrW6moaiFHTHr5lQiwZaNdclYJscm5hMdlEByVQmBEEv6RSfiEJ+ATlkBITJpK66fllCvQK0WfU0pCSi6xiVn4BkVj7eiJhZMXVq6+2Lr7Y+8VhL1XILae/th4BGDl5o+5kw+Wzr7YuAaqefj2HkE4nFP0jp6yACcAezc/7N381Snq3tnDHxfPANy8BPaBBIdHU9/YwsuvPOArX/0GL37mVQ4P7nB8eIejw7sc7N/RxoGk7+/QqhmgsLyejMJKUnLL1L9FMhYJWUWk5Zczu7LL29//CxXf+s6f80d/+i7f/MPv8ZWv/hlf+eqf8OXf/yZf/v1vqHjtweusbWwzceMm4zduMDF1g8GxMToG+qhra6OivpGi8moCw6JxfgL0OiWvrdUHExgWRWRcIolpmSSlZxKTlEJcUjJJKSnk5udSW19LW0crHZo2Ors1TEyNMbc2zfzODOvPrbD3YJv913fYfUNAv8H2G+vaeH1DPdt9Y5OdN1bZemOdzQdr7D3cYmbvBt5hTvj62REe6k54kBvJ0X6kxfqRGetLbkwg+bEBFMb6UhTtRlmsG7da83i0NcntGxq6i5PJj/YnKcidSF9nPF1kja0RphYGGFsYYWxhgpGFGUbmplw10SM0MYTB2V4G5nrU2TbYhKOPvRqFa2Svh2uIDbV9RTQMF1E5kENZXzolvalUDmVTM1JAw1iFqtFbBhrjFudAx0wz/StddC+2nRj0pF5fr4W9Gnt7UrtfGiChvAkjP1888wLxLo3EsSAQ+3w/nAoCcCmSdrpA7DP9MI924nfsLvK0zVU+ba+PQYwrzi1pmFRH81SWN5/O9sagOhKz1mRMOlIwEZNddxrXulLQl1Bp+zPQmwxmYTaUjdlAluqj12uN52pjDFfqo7laH42eRF00VxXYo05Bb1AThUFNJIbVEQr0BsWBGOb6Y5DiybVIR/Slj97DDH1XEwyUGc8EY1djjFyMMHLWwt7UxRhTFyPVT1/VlMXiQhcri50szbQyM1nLwlQDy9MtLN5sZHm6mdXZVhWi9ldnxUnfxM3Rcoa6cuhuSVVgX7rZiMB9ZbqJ7aUOdpY17C538uj2OIfj2cxW25+oeQvWK8zYOKnJC9w3FOBPQF9pyvq52FAvAQJ648cVvaTta624N5bON5+fZL7Vl6OhYO6PBLJYY8aaDN5Ral4UvaTqTdmsNmFLjbrVKXox4+lC5uqbs11vyU69FuQK8DJ9r8meg2YbDlqs1fKcwxa5t2O/yZbdBlu2VefAiXtfft9KszPQl5y47k9S+OfVvKTudaBfzDNgSal6AxZzDU7MefrMnZjzdIp+VpS8GPMyRNHrn8ZMmih6UfJ6CvLzmaL2xaQnal5a7C5xSyLpMreStAN0pqTXPv4S1+MuM6kAf+X0vB53hes60MdcOanfa8+xqMdNeqOnoNcqe0nlD6nRuaLeL9AfembKU4A/UfUCfS34T0Af+DSSvldwP5mZ3xUkkD8P+otKxbd6f0rBXRbj6Mbptvtf0K66DRAl/+lzoVX4ktKXENUvir/R+9M6znOauj8UqJ/E0Rv30IU8O3gk62uPVey+dqTO/Ye3T2v0+68ecfDyIXsvHbD74j49UwNEZsUTnio75MMJiAnGO8wP92B3vAPdCQgNICkpnKmcGP5+uhM2uvlwrY0PtzT8Yq+LX+50wlYPbA/wb6v9PGyvZqa5jZHOIfq6BunpGqCnc5iO9kFaW/tobOzS1uRr26isbVOgLzkBfUFJLfnFNRSW1lFeLv3jouwbKSysITNLjHrlaj+9zMAXA15qthaCEYlZBEUnq1n0snzGLzSO4KgkYpKzlWs/Pa+M5MwiUrKLCQiPx9rRCytHDyydPbFw9sTSxQsbVx9s3X2x8/DD1j0Aa1c/LJ21oLdy8VXK3tbNHwd3fwV3AbzTY6D3037mHoCjhz+i9qWO7+4ThJdvMN5+IcTFpzExOcPduy9w5/ZzHB3eY3/vNrs7t9nbvcPB7j22t27T0NxDTlEVKbmlqnUwNrWAyMRcIhNzSMosUeWJla27vP/jv1fxg/f/Gz/4wV/z/Xf/knfe+TFvf/eHvPXW9/mzt97m2995hy9/9Q84PLrDzVszjE1OMjw2Sld/H02aDqoaG8kqKFRKXYDuJql7D2/cdel6MeT5BeIbGEpoVBzxKRlk5ReTVyz74gvJyS+mqrqWtnYNHZ1dNDY1096hobOrh+HRYRaWF5hZmmF2fYalwwV2X9lh77M7SsFvn8B+97Mb7H92i73PbrH92RP4P1xn7eVldh9tobnZgneoIx4+1gT62pMU5U1+aigFKcEUJgRQGOdHcawXJdGuNCT7stVfw2fXr/Pi3BDzHdW0l2QRG+SJq4MlNjZmWNpZYWFriZm1uQK9sbkxhubGXDUzxCXAhWpNCT1TzYws9DB4q4uAGD8Mba5haKeHmYsBxS1ZNAyVUDWYQVl/EmX9KVQPZVI/VkDjWCGNo8WEpHtg4n6ZhJIIBpe76VvqRMbjamYb6FD99U1qcl7XYhPdagFOHzmtNRj5u+GZHYZHXghOuYE45vrhlB+AU14gDpl+OKb6YOBnwW/bXOSC/TU+JUa8rAAc29IxKgvnU5leXMzzx7A6CtPWJEykXa47DQMZnNOZoh2I05OmZt8b9qajjHjDOZiN5CjYy3e1dfoYrjTGcFVU/UmcpvBPWuxkMp6RRFUUhmXhXCsJ4VpeAPppXlyNceFqoA1XPczRczHBwNUUIzdTjFxMMHQ2xsjZGGMXE0xdTDBzMcLK3YjSunSWN2SpTQ+rix0szrawNNPCgij8m43MTTVoz5uN3JqsYXGmmYXpRm5OVDLYk0t3WyoLk3Vszrexs6Rhd7WDvbUO9tc6eOFggM+s1jJX58pylTVrVVpn/WalKR8XG5WmbFSYPBbyvS1xw5+m901VKn6zVpu+f7RYxWvLNSw3e/L8ZCTbbU6s1WnH38r8eomzgTja+fayye5X5tzXmbHZaMa2rMRtsGHnZOLerkzca3XlsM2Rgy47jvq9eW48ntdmMnn5RjK3u/zUGN6dehO26rUvDRuV5qyVmahYLZVhORJGLBdLi51WyesgL6CXWJbIu8ZSrj6LOXqnsZCtx3zWucgUkAvkrzCbLqfeacykae8XsgyZzzT4FTf+dMoVppMlrnJL5uInXkHBPu4KN+IuKehrwX9R3U/JrPzYq0zGXGEiWuKqNqL0EbifT+fLtbjxdTEccZGhsAsMhkpcZCDsEgNhl09Dp/LlFNj3BEmd/qmTVL7WwCdb73qCLyvQdwZqx+XKJD0Znavxl9T9GeR1sG/1f4oWCdmCdy6afc/A3xYgaXxx3f/2rwe9Dvi68z8C+v2XD5EQ4M/tLRKfn4K79MqH+agJeLGZ8RRV5aPpa2FkaoiDuUHeX+nnl+safr7WyIfrzXy00cGH2118uNXGR+vt/L/rA3yhu4GF+kZGOgYZ7JSa/CB9Xf10dw7S3j5AS0svDY3aenzVCejLqpqVmhdFX1zegMA+t7CKnLwq8vKryc2rUpGeUUpySgHJaYVqhW12fjV5JXVkF9WQklNGVFK2qrsHRSYSGJGggC6wj07KIimzkOSsIvW5rYsPlg4e2nDyxNLJE2sXb2zdfLFz98PO3RdrFx+sXUTJ+2Hp5I2Vs48Ka2dv5M/bufqq0EFfFL08k/vT8JAXgkCl7N29gvD0CcbdI4CG+g7u3H6Bg4N77O0es7N9xM72sQL93o6A/g7N7f3kldSQVVxDekEVCRnFRCXlEhqbQUxSHsmZpWTkVrK8fsz3fiBrZf+eH/3ov/HjH/93fvITib/jRz/6a37w3o957/0f8/4Pf8K3v/M9Hj56g7X1Da5P3aR/ZISWzk6KKyuVQo9NSlV1eCc3Ty3oxXnv5YuXn5jwQvEPiSAsOp7EtCyyC0rIL6mgoLRSDfUZGh7l+o2baDq7KSgspqGxhd6+fvr6B5idm2d5bYX51XnaBtuo769j9+EOu69vs/XGhlLvCvSfOwf619fZebTB1oM1Nl9Z5fDRLgM3u3D2tsHJyRxfT3tiw71JifYjN8aXwjhfyhJ9qEjwpKswiqPJVh5tzfDSxiyDtaUkhwfg7miDg50NDk7aRTk2jrYK9qLoBfRG5sYYmBtj42JFWKIfmSUxNHSX0jfZRnJevAK9iYMh12wuk5AfTuNgGXUDOdT0pVHdm0r9UCZN4zk0jWfTNJ5PWWcmTqFWWPiYUNZZyMByJz2y7ObEha+ZbzgBfTPSQ9+z1ENRdwOWod64pgXjnBWIQ5YfDjm+OOT4aa8zfLFL8OCCiz6fsr2o2uqe8jHX1ufbUtEvDuZ30ty5nB+AcU0MpjJApzNN9dEbSfpeWudOwC+pfBmkI2l70+EcTIa0znvTvkyVvr8siv4/DfpQrhXI0Bxf9OLduBpky1VPC/RcTTFwM/tE0EuLnYWrARmFUSyuDrCx3s/Wmhb2q/PtLEw3M329jpsTNeqU69mpepXiX5xpYvp6Nf3d2fRp0lm6Wcfeajf76z0cb/VwvNHF/Z1uXt3rYKEtiIVqW1arrBToJVUv0P440Muzjwe92Wlbnc4wJ3X3zTprvrBWzn5XGJstrtzp9WZTDd+RefhayJ+C/mSJjW5d7XnQy/W2mrBnrgC/12jNvqj3dmv2O+056vLguNePO+Ox/MFL1/mHH32Nf//H9/i7t1/hucl4dtqc2GqyVOt1pVwgrX/nQS/XWuD/50G/mK3PQtZZzD8G+jPIC/CVis+QZ9Jf/6RBT/rpPwn0WmUvkD8Fffwl9RJwXZT+KeivMBGlp+K8I1/XdqcDv/pMavbhFxkOl/MyQ+FnkBfgnwe9UvlPGPZUDV8N3rms3XMv6Xw1I19Uv3Yhjm7NrQ7ycmqH7MigncdDuyBHZud/mjZ/2XkvZr2PWWqjg7ruFLifj9+k6HWgP3zliJ3n92nobyGjIpv2EQ2Lu4usHa2xdbjG+u111vbm+Nr6KP+20sEH8xX8dKWSX6zX8dFaO2x0wEYLH25oeHu0ieW6OgZbe+jWDDHYPUJ/t4B+gG7NIG1t/TQ391Avc+3rO6iS4TfVLRSV1Su4C+DlWiKvqJqs3AoyssrJyqkgN7+a7NxKMkTBJ+YSEZ1GbGKOAr4oe2mzyyqsUjAXsAvgfUNkz3wU/mFxhMWmEhKdjI2zN1aOnlhLyt5RC3kd6LWQF7B7KuC7B0TgExqLs0+wehGQlwErJy/1giB/Xn6WDu460Mu9No0vqXwt/B1dfXBx91MGPU+vIBoaOjg+fo7dXVHyR+zuHCtFL6p+d/suO9t36ewdI7+sjpzSOnJK6knLqyQhvVgp+siEbGKT85XZMDO3kqmZDd769g8V5N9//295//2/4r33/pJ33/0x33vnfd7+7g9461vf44//5C2+/o1v8uDh66xvbjN2/Qbt3d3kFpWQV1RGe1c/nr5B2Dm5PgZ6mZanU/QhkTHEJ6eRkplDcnoWSelZtGm6mJ1bYH5hie6ePvILitTY3r7+QYaGRrh5c4alpRWWVldo0jQTnhzG0r0l9l/fZVtgLlD/7AZ7HwP6vTe22H6wzsGjPRaPFnH0c8TK3hxbO0sc7CxxdbIhyNOO6EBnUiM9yIz2pDIjgvHWcqa6W6jISsfX2R4Ha0vs7e2xd3TC1skRgbyoelMrM62il/S9mREGptewtDfFN8SFsBgPIuM9iUvxJyE9hMBINwIiXHAPMCciyYWWvlya+rOp68mgtjed+qEsmiZyaZjMo3Y8l8aJIpIqIjHyvIZHrAudNxsYXGmjf7lN1el1LXeyzKZruUUttCnursMxNhDX9CAc0n1Vmt4h2xdHAX22P44C+nh3nnK6yu/aXOS3HPS4Gu+GbXMyZs2Jqj7/qVR3LucFYFwdhVFTPEbtSWocrm5ojszB12tP5JomWZnvxG1vNpyD8WAW0k9vPpCNgSaZyw3RXG2K1dbpP0HRy+AcUfWSPTCoCEe/JJRrhcEYZPlxLdEd/RB79Lwt0Xc3x8D914HeBEt3YxKzQphd7GV9tZ/15W5W5ztYnBbV3szSbCuLMy0sz7WxtqhhZV7ODpZm5fMGBrqz6e/MUK10e2td7G/0cHe7j+d2enjtsJej8VTmaxxYqxE1rx1eI6f0y/9HQC/f2a42P42tcz3vYoYT5X2705ftJme2GmTCniXbNRZsV5upFL1O0cupYH5uL70O9LrnsvN+p9FS1eL3m204arfhWBR8rwt3Bry4OxHDHzyY4Wf/8lfAR8Av+PZX73I4FMFWuyubjTZs1FuxKeUC6SBQcNcCfq1Mdy9p/P+col/M0Wcx+5oKAf550M9lSC1eGwL6hSwDdS8pfF1tXurzOkf+/x7oLzMpprxoiTNVPy7DdT6m7173bFQG7UQ8AXpZb3sSqsde+uzP9do/6c7vlfS91OpPAK87FejVqltt370y64lhL+BxuJ+H/XnQ657LM91/p6n781D/ddc64Mspznvlvn/1WKl5gb2AXlT95rNbbD27zbOv3+cz4pT+zB5rRyssHcxzf3eSv1zv54OpMj68VcQvFsr5+UoNH660wFILHy238HfTbdytK2ayuZXezj56uvrp0/TT1dFPe9uACm19vps6mVtf00rFSW1ewC7p+uz8CqXkBfJyn1tQQ16BGPEqycwuJ0Miq4y0jBKSUgqIiE4nMjaD+OQ8kjKKyCqoIq+0FknTx6flKbAL7AX0XoGRCszmdm4K8Gew14JboK3A7earXhLyymooqZHBPDJ9r5SAiFhsXeQFwfM0GyCwlxCFr4O6Tu3LqQt7V2+c3Xxx9fDH1c2P6OhkFhc32d+7w872oQpd6l4U/f7efQaGp5SizymtJauklqyiWlJyZNxvMbEp+UQl5Ghhn1ZEWlYZnV1jfP3rf8af//nf8f77f61A/847P+J73/shb7/9Hn/65nf4xh/8MV/+yjf44pe+ymc/93nuP/8ZRiZv0NbZy/zSOnuH90jPKsDOyQ1XTx88fWVufjC+aslNMN7+QfgFhap7uQ4MjSAiJoHSimoFeQH96NgEZeWVVNfU0drWwfDQKFM3ZliYX2F1dZ1WTQeeQd4MzA9y+MYB2w83FeilVr8j9frX19l6fU2dougldmV16KNd1p7dICAuCHMHK6zsbFTY2Nth6yBhjb2DJU5O1rjKmFwHCXtsLCyxsbLC1s4ea3snzG3sMbWyxMTCFGMLYwzNjM7C1BAjE30sbYxx97TB19+OwCA7AgNtiIp2ICHBmbg4O5KS7cjNd6a5LYTuwTi6hhPQDCeiGUmh53oO3VP5tIxl0zCURV1/Pj7xLph6XCO9KpHRtR4GVtrV/Htx32vmGxFlr1lspme5k7K+Ovxz4vDMCsU5MwCH7ACccvy1oM/0xTnDD5sYF55yvMJvWz7N034WmJVEYNGSjFF9LL+b5YWA/mp+IIYVEVyrjcagJR7jzlRltBNTnn5rvBptK+A37knHdCALY1lsMyB1+hzVcy+gFzUvsFeGvI8BvX5tNPrSXlcVwbXKCAwqI9TfaVgcin6mL1fiXNELtUfPR+bd/zrQm2LuaoKVmwnRqf5MTWtYXuxleV6j4D4r7vuZFlZOlP3qQoe63ljuZO5mA1PjlSzONDLSX8BAVwZzkxXsrXVytNnD3Y0uXtxs5fh6NksNzsodL3Vw1ZJWLe1uFmqynQ70OgUvg3DUMJxzaX25F9Dv1Fio2K7VmuXE/CaGuZ0Ga3aVUU7q6qbs1JqxK9+vMmFb6vG1ZqchSl7BvF5+hhnn73cbBPBWCvT7zbIJz4GjTgcOupy4M+TPMxMRfO2FAf7tf74HfAgf/Zy/+u4XeX6hgv0eX3ZaHNhpsGKnTn5PM7ZlX32ZhDZ9rzslfa+r0etOMeQtFRiydJK6fzJ9v5Sjz1KOgQK9DvKSutem7+UU+MuLgOEp6KVO//Ggv8qMOPJ1ffaSvk+4gqToJYX/cXFDNuDFCuwvIepepfKjryCgFwUvYD/v0tem8C8iqfvzil5MekPKqCewF8BfoC/0aXpDnqYv5IJK3+tq9rpTgV6tttXNx9ee2tn5Z3vvu4O1LwMd/p+m3U9c+Np99+eVvjwT816bz6cfi//joD94+YiDV444elXm3h+w9dwm+y/u8sLnnuOVL77I3VeP1Bra9eURvr6o4V9na/jZWBYf3Cjkw+kKPlis5sPFelho5ucLnXytq5aZxjoGSA8UdwAAIABJREFU2zrp0XTRo+mlq7WXluY+Gpt6aW7qUbX5+noN0i8vZjtlwCtvOE3Xy7CZzNwysvLKycqrUCa63MIacgqqycgpJy2rlNSMYtKkZS6tmJS0IgX74PAkwqLTSEovJLekhsKKBnVm5JerlL2k8QW6kq4XwOugrlP1uns331BVw2/SDNDeN0RLTx9NnT00dHRR3tBEdHIa9m7eysSnS/3rft55wD+p6gX0TieqXkDv5RVEX9/YJ4D+Lvv7zzB+fZ7iykbyKxvJK28kt6SejIJqkrJLScwoIT61UIE+PjmfZPn/kV5MV+cwX/7yH/P9d37C22+/z/eVov8h77zz5yjov/M+73z/fb73znu8/b13efOtt3nm+RfZ2Nrn8Pg+cwvrBIfGYO/srhS9Nm0fqIAel5RKVm4B1XUNVNc1UlFVS1FpOVm5+aSmZ9Kh6WJufpEbU7doaW2nrr6RxqYWNF3dTExOsbAgoN+gpUODi7cb+fUFHD06ZO/RDtuvb56Z8t74eNDvPdrm4LUDUsvSMXEwx8rRHhsnJ1x9fPDwD8bayQUbJ2esHByxtLXH1sEVFzcvbOwcMLO0xszCClNzK4zNLDAyE+PdE5BXwDfE2OwaFtbGODqb4+5hgZ+vFUEBVkSEWBIbaUlclClpyaZUlTvR3xPIjYkIbt4I5+aNSKauR3PzRiI3byYzPpFE/3gG/RO51LYn4hxgiGOAKa2jtYysd9O/poW9bLdTsF9opGe5g7K+WoLyE/DICsYp3R/7TH+Uos/yxSHDF+dMP6yjnHna/jK/Y3MRvWhnTKqiMGuIV5D9dKYXT6V7olcQyNXiYAzrYjBqTcRYk6Kc9wZtSeg1xylznllvBpKmF9gbdKep1L1Jf6Z2811nCjLjXmD/saCXdru6aPRqo9CrjlQtfQJ6g4oIDEvCuJbtpzINemEOXPW14upvAL2pszEWLkaExHoyNtnC7IyGpTkNy3PtLM+1sr7UyfZarzrlWhS9qHmB/eayhs0VDVPj5UwMFXJjIJ/bm73c2erhxR0N96fzmK11ZqXWRltPr9Funls76Wvf/JjUvQ70T56Pgf7EFS/76GVNrYJ8s8DenN16M2WK0yp6Md19Mui16XsLdIAXyO81WbOr0vX2HHc5c9TryvGAH/cn4vjS3X7+5W/fAj5Qav6f/+67fG63meOBIPY6nNhvtma/wYKdWgt2qgX0JqyXS5iehsD+SdCvFsv8e2Nt3T7fQNXoBfQ62Eu9fin32inodYpegK+F/hnkBfRaA56+dq696p/XKntd292MmPX+06AXs94lJmMuKuBroX82Oe98C55swxuLFie+OPAvnjrxRyK0i3JkZr6ak3+y474v7Cl6Q59SI3LPp/IfA32IbvOdnLIc5+NDtyRHt/r2POR11wr2Pp9+zKn/fx70rxxx+Ooxx6/d5vDVQ/Y+s83uC1scvrTL+u0lxhcG6R5tZquvnL+aLOPDsQx+dj2TD24Vw61yPpyr5qP5Klho5G+HmzgsLWagtYPO9m66VPTQ1tRLQ0M3dXUd1Ne0qel3lZXNlAncS+soPDHeiXoXFa8DvQydSZPpd9llZOZWnPaPC+xTM0sU4BMSckhKzicxOZ/QyBQCQxOJTcohp7haKfqswkqKq5pIzSlRNXMBsg7GUkMXGKv0u6MXDq5+RMSmUlnXTkfPKJreUTp6h+joG6Ctu49mTTdNHV0qEtKyT18aLOzdT9P4up+tO+Xnn4aLF44uJ6rezQ8fnxA1539v9/bHKPq77O89w82ZVTXTv6RWWuxayC9vJq+skczCGtJyK05nBCSkFpKQUqCMimJYbG3r4/79l/jmN9/iD//oW7z55tt8+1vv8r3v/Yjvv/tDvv+u9nz7u+/yJ3/6Fi+++Bpb2wccHN4lP68MOztXnN28FOhF1YdERFNSUU13/xBjEzeYunmLyckbDI+MMTg0wsDAkAK7KPiR0XGmZ+YYGBxWqXsBfW1TI32DQ0zPzrO8uk5tYxN2bk6EJocxfzTHwet77Ly+9RtAr1X1Bw936Z7qwtbTDksnO2xcnLF3d8fNy4eA4FAiomPw9vPH09sPT+8AHF08MLOyw0Qgb2aBiZkZJqamGJtJmt4YA9Nzal4HegtDzK0MsbY1wtnJBB8vCwX68GAbosNsiA43IzXRjMZaNyZGwpi+HsbMZDAzk0HMXQ9m/kYI8zdCmb0exvSNaK5PRDA+GUdNoz+BkYZEpjjTNVtP/2qb6qeXtL2AvmO+ka7Fdop7qnBPDcUlLQCHNF9s0n2wzfDCIcNLpe1dMv2winTiKbtLfMruMvoJ7pjWxmJeF4dRcQgXc3y5lO3LFVkXWxSkVL5RSyJGkqbvTFWQF4CLC19CttTpVtrKzHsjWVvblYpxd7qadf+JqfuTvnp9abmT4Tmywa4yAv2KcIzKwzEqCOZaihf6kU6/FvQmyownit4US1cT/CNcmbzZwebGCJur/exuDrC3McDB9hCH28Psbw2yvzXA4c4whztDHOwMqfut1S4mR8qYGiujrymFwxUNz+308vJWM2uaQJYkXV9rpWbZS+pcLapR/eymSD+7TtHLeabcz9L0Aviz5yeK/lz7226DjdpHv9dsw26j7KcXpW7JVo2E6a8Bvah/c3YbLJSKF8jvN1kpWO+126o1t8e9btwZ8uHeRBRfPGjhn//2TeDnSs3/9J//iq+8eJ07E+HqZeCg3Z5Dedmok0yFtqNAAC9dBbqQ+1W1we5xRX8KeVH1T4L+xJj3JOjP1+sXsuQlwIjlXOMTNX9Ss08T2GtH4wrkpV6vQq4/DvSfoObPXPkXmYw9A71K45+boqfrtdel7eUcjZTU/SVG5IzULsoZibqsZuarATsnsJfBOgNhYta7zEDo43X8PlmKI8twQmQ2/tPqWt2HCuzPvwBor2V5jjj0Nf5P0+H7FBq/C3T6a+v53QGX1HW7z6fRiInvRPn/KugfPj7qVlrqzoeuvU6Xrtel7A9Ewb96rCB/9NptJA5fO+boxX0WjmbputVG21ANbUMV3BrI5dvXS/i30Rx+MZbCB7dy4VYJH90s5cOZaj6aq+CjuWq+2VnDVGUtXW1ddHf00tXWS3uThkaZeFfTQnVVA5UV9ZSX1VEqdfiiKgoKKlTkycjY/Cql4DPzZKhNBanZpSRlFSuoK7BnFJ9CX1R9Snohicm5RMelE5+Ure5lel54dAqpWcUkpReQmlVEek4JHjIEx8kbexdvHFx9cPLwU61vDm4+6pTFNDJmt6i0XtXFpTauUbAfQdM7iKZnQJ0NrZ2UVdcTnZCmXgxspVZv546FrRvW9h7YOEoaX9L/krKX2ry/Om2cfLBz9sLBxUupep2iz80tZX19j50dgf2xOlWNfucOu/v3mV/epaahi7LaDoqrWimoaKW4uoOymg4Ky5vVBEAZCpSWU4HMC8grrqewrIHo+HSiYpKYujnHo0e/x9e//oe8+aff4btvv8d3v/u+SuP/2Z+9wx/98Zt87Wvf4MUXX+XZ51+is6sPVw8/7Bw8cXELIDQinvSsPBpa2hkYGWNobJLB4XH6+ofUd1vbOmlu6VDR3tGl0vSi6vsHhujq7qWyqoam5lYF/IbmFsavT7GwskpJZRU2zo74RvrRdb2Dw4d77DzcYEel6yVlv3aSul9j+9Ea2w+1E/V2HqyzK997ZZOcmjzMHG2wdnbEysEWaztb3D091Spebx9vPL29cHBywtTcAlNzcxUK8mamGJkYY2RqgrGJXJtiZGqMoYkRRqZGGJsZYWpuhLmFIVbWBjg6GuPlZUlggDWhITZEhtsQFWFBUow5tWWujPaHMD0RxsxEkAot6AX2QSpmJ4KYGg1gfMifiZFwhvvDKa9wpKEvluHlavqX6+laaqBjoZH22WbaZ9soH67FPT0Ip1Rf7NO8sM/wVuGY7o1Tug/OaaLoXRXkf8f2MvqRzlhURGFRH4dBaRhX8wK4nO3LxWwf9EtClCPeuCke4/YkDNsSudocp9bOGp8Y8q51JmPQlYJxn4zI1fbaX+vRuvRlGY5srLtSH4VeQ7TWeS9gr4vGoC5a7aSXvfS6nfR6FeFclXW1ZWGqTn8t0xe9GBeuBNhw1dOca25mGLqaYehigpGTEcZORpg6G2HmbIyZi4DeDN9QV6Zm+jg8nOPoYJq7R3PcO5rn/vEcz9ye597xLHePpjncu8XB/ixHh3PcvT3PS8+tqc8XptrpbUhn82Y9r+13c+9WNosN4nwXyFuoEIe81NQlfS8O+i0ZXHMSkmKXmrqEpL3Px3a11Oi1n23VSBre/DTlvttghZjmDpqs2GswZ6fOTKXutyUtX2vCTq0Ju3VmZ1Fvpr4n391rMGWvwUzBflfq8qLIW2w50Dhx3OfBnSEv7o4G8MJ8IX/xrTeAf1eQ/+Bf/4E3P7fFs9Mp3O5z5VjjwFGbA3tNNmzKgB6dmbBcOgdEzYuqN2a11JCVEm2sFhmxdi5WCw1ZkUE651L3j6t6ceIbsZgt6ftfjeVcAb2oeWm10zrx59L0mBW4i4JPvcpsqt5pSNpeF+K+v5l4WcX5tP2pG1/MeXGXVUgLni6FLzX707q91O+VWe8y41GXkNY7BXx1isI/iajLp/BXaf2ISwyFX2RQnPlhFxk6Me2JeU+eS0j9XqbraSfsCeh1IfD/+NAEPqUW48hyHNlz3yHGvYCLdAdeojfgEl2+T9Ptd0FFp+9TOs6fa687WWCjm4D35KkDvG5MrjpPAC9KXgd5BfoHxxy/csjWcxsMznfTMlJLa08e93sy+R8jefxsMJ2fT2XywUw+TJfw4UwpH8xU8NFsOf9+o4znawuZaOmgu72HztYeNC09NNeLim+lsqJBAb6stI6iomoKC6vIzytHQJedXUJWtoyMLdOm5bPLSM0tVw56SVGnZBSrITFJaYUkphaoa3mWlllMakYBCck5RMakkJiSS1llI9HxGWoqXXJ6geqVl4l1NvYeOLj44ujmg5O7Lw6u3uo6Mi6F4oo65QWQaXbSXy+O/1bNIJ2942h6BfTDdPWP0tzRS2pWAT6B4cpB7+jmj6Ornwp5ibCyc8fS1h0Le08sHQX2vmfxGOi9cXH1xdc3FD+/MNrbetnfv8eOwH33LLZ377Kwsk9DSx/lNR2UVLVRWNFyCvqCsibySyUaFfSLK9vIyKsiICJO6xVwiMDLO4OM7FI6u/tZWdrhxc885I//6G2++90/58++9TZ/+uaf8vnPf4nnnnuFgYFx/ALDcPcKwNHZDyfXQOISM2nT9NI/PMbg6DgDI+MMDI3S1z9MV3c/La0aNfSosamdpuY2laYXBd/c0qZCDHmlZRVK7VdU16Dp7ePGzCzJmZlYOdjjFeJDfl0uGy+sqRq8DMiROA963bPdh/KdNbZeW+Xg9R1W7q7gHx2Eub0VlvZWWNlIWKuwtJYeeUvMLMwwNX88THSgNxHQm6kwMjHB0NgIIxNDTMyMsLA0wcLCCGsrQ5ydzfD2tsbfz5qgQAtCQ8wJDzUhNtyI0jx7ejv8uDkazMxEoIoz0Aczdz2AW2P+TI36Mz7gy/iAP5PDQdwYC2d4NIq+8UR6bmTTv1BOz1w1muk6NNOtVA7W4pcVhmuKL3aJ7tineKh2OudUH5zStKC3iRbQX+G3bS5xOcgW8+IwTGtjuFYWytVcfy5meStlf6UwCIPKSIzrYzFqTlDQ1m9LOFXysqteX5OMQU+aAr3A3lD21ouql2fSd9+WoAW9DMyROr0O9DoTnhjxaqKVoterjFCg1ysLRa8wCP1sf/SSPFDpex8rZci75mrKNWmtczTE2NEQUydDzBTspUZvQWhMEF/7gy/y//zD3/DXP36Pv/jRe/zln/+QH//wXX78I4nv8/4PvsNbb/4BX/v9N3j4yjM8f3eHV57Z47mjFWZG25nuK+f+SgcPtltY7QhgURbW1FmyWWtxFmKkU6DX1uLPQG/6GNzPg153va0gf1ZXP59yP2yyZK9egG6qQgCvhbypei6f6WK/wZyDBjP2G03ZkxDoN1ly0GrLUYcDd7qduTPoxr0xb56Ziuetz23wy5/+Tz6UuvwH/4t3v/E8z8/lc2ckgONOF47bHTlosVfDcwT06iWmwpRNBXot5NfKjFgpMTgNgfz6uVgrNGS1wICVXwt6w1NDns6YJ6cAfiVPXgKunWu5u8Jc2lUU7BXkBfS6OIO8tk5/BnqB+5OhFL1qvZP2O6nPX+Z6zEmcuPHFka8LUfpak54W7udr93Itm/G0PfeS1pca/gWGwp5WIfV8yQDIKW15qjVPlP458562lq+dn39e0Z+HfmfwU3SGPEVnsED+ZIxuwNN0B1xUoNdBXs5On48BvQzIEXjrgP4fAf3xgzvo4jzojx8ecfjaAXdePeDW2jiZtemU54Xwe3VJ/FNLMr8YzOCD6Tw+mC7gw5tFfDBXys9myvhwuoz/MVbKRnkuw+2d9LT3omntpb2lh6aGDqXmK8rrKSutpVh64wuryc+vVJGXX0F2dikZWaVayEtKXmrwOQL7MjUkRtXk5XlGMQkp+cplH5eUqwCflJpHclq+gnxkTCoZ2SWqvi9T72QErYK8g6dS8w4uWsjbu3ipnvb0nCJaNH109o3Q2NqrJvJJ2UBeEKSEIM+6+kbVdDp5GQiOiMPVyx9XrwAt6F39cPGQ2nUcXn7hStGLsjezdcPCzh2rc+pe1eslm6BL37v4KMi7u/sTG5uqTHl7e3fZ3j4+ja3t2yyu7NPWOUylrPGtbldAF9jnlzaQV9JAsaz0rWolu6iWiLhMXGUhj7MHdi6huHnUEBAwiYdPB97+BQQExRKXkERTSyufeekR3/r2u7z55ne4/8zLdHePEhgchW9ACN7+Idg7+yrQB4fFUdfYplXyo+P0DY3SPzhK/8AI3T0DCvRNze1oQd9OQ2OzqsvXNzQhUVhUQkJiMuUVVZRVVlFWVU19Swv+oaFYOzrg5u9BTFYs17cmOXhjV5nufgX0r8sUvXX2Homa1yr6/Yfb3PvsMXVd1Vg5WWLlYKkFvJUV5pYWj8VvBL2piVL4hsZiwtOC3sraFAtLI6ytDXB3t8TX1wo/XwsCAswJCTYjLNiY6DBDCrNt6Gr1ZuoTQD874c/0mB8zEwFMDvkwPuDDaL8PI30+jA/609/rR89gBIM3MhicLaF/tpa+6Vaqe6upGWigdaqT3I4iQouicUryxjHJC4G9S5of50EvE/HMC0Mxq4nBoCwMvXxR9H5czvVTLXayJ96oPk657w1E2WtSlANf+uTFea/XkaigLmreSFS9pO8l+jMx6ctQ6l+G5uj9BtAbVGvT97KbXq88jCtFwep30UvzRi/SiSt+1uh5mHPN2ZRrTkYYPgl6mY7nbIJ/mDf3nj3ma1/5El/83Of40ud/j2987ct88xtf4Wtf/QJf+uJnefDa8xwfrLCzdp2NxRFWpntYmGhhZqSWlckmjufbeOOgn3tTuczXOrNWa8NmrdUZ5AX450C/XXWm3HdrzTkfOrjLef65ri3uFPJN1mqIzaEo+v8M6BvN2W/WhhbyNhxrHLnb5cq9Hg/uD3vx3FQkX3lugJ/+47t8pFL2P+Nvv/9FXl0r495YALf73Lnd6c5Ru7Pqod+qs0A6AnTlhs0KbZugqPn/KtCLQW+twETB/sycJ4r+fwf0V1RfvfTW60KW4Aj4dYr+V08B/+OhVP65lL4W9GLWOzPsqbT+Sc+9jNIdCn/qk0EffkEZ98S8pzPwKROfLMsJ1Ybac3+S2lcpftl5LyFpfDVVT84L9AReoNf/It1+T9Pjf4HegIt0/SZFr9LyJ+tndcB/8tnhOcgL7M+D/ujhIfuv7XP71T02jhep7atkuSuf9zqy+ceWOD6czOXDW3l8OFWgXPc/myvm57OlKoX/k4FSbpYV0N2mobe9j862fjra+mlq7KKquoWyikZKyuooLK6hoEiimoLCavIKqsjJLSczp0wpeknRy7Q7gX1KTqkCfWaOtj4vil8H+5iEbJWyj4nPUJAX4Mt1cFg8cYlZqNG2bv7adL2zj1Ld9s6StvcmLDqRqvpWegbHVYhal3p8e9cwTW19p61+dU1dlFc3E5eUjZtXEM7u/mpxjZNS8r7qZ8qYW0/fMDXuVlL3lgJ6GxfMbF1PTX/iAbCTnnv5+09A7+burxS9u5sfEu3tfQjot7aOTmNz64jltX16ByapquugrKqVYlH0la2UVLVSWttGdlE1EfEZuHiH4uAeqC0nOHti6xyMi3sZXj43CAzcIyBgHk+vKhzdYnDzCSQ+JZ2l1R1effB5rt+YV5AXB73MuQ8IjcTexQ9HZ38CgmMoKa9hcHSCwdExegdH6BscYXBojJ7eQbSQb1On9rpFAV5MeLV1DSp1H5+QRHZOHpXVtRSWlpGQkoqrt7cy0Tl4uBCaGEH7RDuHr++rtLzAXNL1m49WlbIXyOtAv/doQ03JO3q0x+1HO0wu9eIVJK12ltjY2Z6oePNT0JtZSMr+1yh6qdUr0BthaHwNIxMDrGzMsLWzwMLSEGsbA9w9BPSW+PqY4+9vQXCQFvSRIQZkJZvS2ezJzfEwZicldR+oavSi6hemgpkZ9+PWiC9zk4HcHPFlvN+TsX5PRnrcGel0YWLAn9GhUPqGohiZzmdwugrNWDW13ZWMLY+x+cI2s3fmGdmaJKe9EP+8MJyTvXFN9cMmypVP21/lt6wu8pSXKeb5IZhXx2BSEcm1wqDTGv2VPH+VRjeuj8OwMQ7j1kTMutK53BSjBuII6EXRq5S9pO0F9IOZGOpA35+p3PlX6qLQq4t6PHX/hKJ/HPShXCkJVh6Bq1m+XIlx5oq/NVfdzdBzMkbf0RBDSd07ShioIUSyQ8De24L4jDDqm4sZGWnnxkQXc9PdbK2NcLh7ncO9Se4c3eTu8U3uH9/ghbs3ePmZG7z2zHVeuTPCy3cG+cxeD6/t9vK53Ta2O0NZrXNgq86G7Y8BvQ6GnwRzAfvjn1mwW6sNnUteQL8vkG+y0U6ra7Jg70TNi6r/jYq+0YKDFgv2ms3ZaxY1rwX9vR437vd78+x4MK/vVPF/v/dFlbIX0P/L37/DF+5088xkGM8OuHK3y4XjDifEHyCmQMlcyL9tq9pcrdDdUCY8LeS1afszRb9efKboRc2fKfrHzXhnhjxJ3UstXneKC1+flXzDU9CLMU+btv9V0Iuyn0/XVypfUvi6tL1O0cuUPAX3k213svHuPOx1vfW/empT+WfpfDHsySjdS2qkrnasrgD+4rnQpvWfHK6jU/LaMbq6/ntt+l424em24Uk9X0XEBfojLtIXfpFegXro06fRG/a0eqZeBFR6X+vO7wkQ0EvK/il6/AX2ksL/GEWvA/pvOnXA/3WgP3ztkIPX9jl6dZfjl3eYXR/mwWgZP2mO5x+64vnoVh5cz4EbBXw4U8wv5ov5QM4bxbzVUcj16lo6mjV0tXTT3tpHc0svtfUaZBBOaWUjJRUNFJY2UFhcT0FRHfmFtaovXgbiSOucMtnJLHddZJeQlFNKalaJ+kwMeVLHF+BLGl8W3AjUpT4v6XtJ3csMfJ+ASAVhSdXbn0DezskHb/8IispqGb0+w825FRVTs8toY5Ub0yuM31hgdHJOqXlJ4Yuyl1KAvDiERSWfhtzL2lyp68vPlZDsga2jF9K6J6CXU4x6Wke+F8p17+areum9vIMV6N1cfXFx8SEuLo3V1V2l5jc3D5HY2DhgbeOAyalFKmvaKC5rpKisidKqVvLL6olKzMRVZvKftPU5uPmr3yMzp4Sw6CQc3IKxc0nHzaODoKBVggK38fIZxd2nCk//VAIj4mnt6iUjuwgP70D8gkMJj4kjICwWG8dAXNyCCQqNJSU9W9XoJX3fMzisUvcC+l7pSDhJ3Wsh36oUvah6UfMC+praejKzckhMSqG8sor84hKi4uJx8/FRoLd3dyMsIZq8ukJ2Xt5i/9E2e4822X60fgJ6WX6zoWL/9Q32Zevda2vcfrjFnQfLTG+2k1McgZWdEZZWjyt5gbwuzsNeUvfGJ4A3NjVGQpS8obE+JmaGODjaqBY9S2sDbO0NcXOX1L05vj5mKvz9TQgOMCIsQI+sZHM6mjyZGg1R9XmBvUB+7rq2Pi9qfmrIh7mJIKbHApgY9GR8wJPRXjeGOpyZGQtjYjCErq4ABkZT6J0opKYzm7bhWoqb88muz6a8r5Kh9THm7i/TuzpEYkMGToleCvRPOenzW1YX+F1XQ0yyAzCvisa0KhqD4hAu5fiqOr2o+qvFQRhURaoZ9YZN8Sp9f6kxSpnwZB2tYXeqStvLhDyD/nQMBzMxGMjAoD8DeWaoSdEut5HFNr8mdS+gFzV/RcoHkrqXszgYvbwA7eCcQFuuuplyxcFQgV7V6B2NMHE0wN7HmvDUQHKrkilvSEfTW8wLLy7x+utb/F+f3eT3Hq7wxmsLPHpljgcvTfPSc5M8f2eYZ4/7eeagm2f3unhmR8Mz2+08v9XB5w97eX2tkvUmdy3k6yyVMU6Xutdtf5P2OF2r3Hm1/vHXAvCzkNY4nZpX42hlJG2zDfuNZ6A/r+wlTf9kHAjkmyzYPwH9fqsVh+123O504v6AO8+M+/HSUjo//JP7fPTzfwR+yU//19/wh6/O8NzNBJ4Z9uZetwu3O1w4bLNVbn/dv02Bvko7H2DjpDYval5Afz42SozZKDZW6Xsd6HXnSr6k8M9CV6t/8lwtMGS9SKvmdU58peRP2u7mZXiOgrseCxnXVMizjwO91Om1oV1tq9bbnlP252v3H3etHPmxOrPeRa7HXWTyJCZiL6CL8ZgLCvhaV/4FxqLPxUn9Xgx8pyY+qeFHXGIw4sJJCPBPriMvMhApoL9AX7iA/Wl65Qx/mj7l4tduzuuTGr8ofxnGE3iBvqCLCvC9ARfokXT+fzXojx/c5vjBAQcPdjl+sMcQ6yT4AAAgAElEQVTW9hiPNCn8TX0IPx3N4JeTWXwwms6H0lo3U8JHM0UwXcwHN0v4eksB49VNtDdoaG/opLGhm6radkormiguF8g3UVzZRFF5I0U62BfXqzG2OTIEJ69KOevTpCafXapgn5hZRHyGdvqdtNMJ4NXmtvwqcvLl5aBCbbRLyShAFL2AXs7YpCz8gqLVshqBr5jyZAiPqPaF1W0W13aYW95UMb+ypZ7NLm6ysn7Izdk1WjoGVM1exu9K65/09UtKP69IRvLWq3+LvLzIz5Q0v5j/gsLiCQiJxc1LWrw8MLcTVe+sTksHN/XsfB+9DMzxcPdXkHd29sbNzY/m5i6l5gXwuhCj3q3pFdWGKH+fjPyNSczGXcyFbr44qKl7AaqjwMM/nJKyRkZHZ2hp7yU7v1Rt7AsOz8EnpAa/8Cn8g3fx89vAP2iAsLgasgpr8fINw8c/nJDIOCJiU/AJTMbJLREfv1gkdR+flE5FTT19QyMqdT8wJE77MQYGR+nQ9Jyq+YbGM9Cfh72k7+PiEkjLyCItK4uwqGhcvb0U6O1cXAlNiCEqM5abe1McvrHDgbjvH+oU/ZOgX+XwwRK3Hyyxca+f8fki2nrS8PS2UKC3srE5VfU6yD+p6s9AL5A3UiFK3tjUAHsnG1zcHbB3sMDaxgh7B2OcXY3x9DI9A72fmQJ9RJABuWlWNNc4MzEoKXp/peoF9LOTouwDlZq/0efD3Hgw02OBDHe5cH3Qi/F+D/pbHZkbD+fmSBjd7V5oOkMZGMuhbbiI2r4SYvLD8Yx3xzPJk7jKJNpnu7hxNE1edymOCZ7YxrhxwcWA37K8wO84G2CU7otldSxm1dEYiSFPWuty/Lic48eVgkD0ysLQlxa4hhg1AOdae5JqtRNFb9KXearor/WnYyCgH8zkWl+6WmsrdXzjtiQMGuNU+v6TavQ60F8tD0O/PExlEvRKQtAvCEI/yQP9IDv03My4bG/IVXsDlbqX3vnQ5CDKW4tp6CunprOQ8sY0ahpT2NwZ5JVXlnjpuZu8cG+M5+4Mc/94gDsH3RzvdXG8287t3RbubLdyZ6udu1sa7m108sp+P1+408Mr8/msNTgq9/t2ndTmz2r0OhjqQC8q/TzE9+ssUVF/csp9veVj39FBXqn5E8gL6CV1L0AXyCuw15uzL/EE6AXyUs8/kJq+pO5bLDjS2HK7y4m7va4K4s/ejOfbv7fARz/9O2W+++XP/4G3v7DHZ6Yz1Qz9OzI8p9uZo3YnDptt2a2XF5qT3n5R9J8AegG+LjZKTD4R9GuFRpwPLfSvncBfe8rn8qKwWqCtzetAr2u5U6cC/TUWMwxYzDT4/wV6nVnvV09tTf9JpX89XhS9FvYC+bPri0rti8IfO4H+qdqXQTwx+kzE6DEWJQ59LfCHZf1txNMqtOtwT9biRl1kMOoS/UrZX6AvQgt8dR/+NP0qLtIffglx7ku7Xn/IRQZl3G7QBQZCLtKn4P/0r5rxZEnNWZwtsfkkhS+K/ny6Xgx5ujh+5ZhjmX//4ICjB3s8+8Icb44U8I890Xx0I4sPhjP5+UgGv5zOg/lCuFUAN/L45WQ5n28uZLCmmvb6Dlrquqit6aBMoF4s7XN1amZ9fmkd+SVifKujoESG49SRW1RLTmG1Uuqi2DMkha/a6kpJySwmKaNQu7Ets5jkjCKVuk/PKlWgLyiqpahYoo6Cwhqyc8pJSS1QTny1wz4tn9qGDmbm1phb2GDyxgI3ppeZX95mcXVXnXNLWyyt7bG6ecTw+Iz6PaV/XyAv7X7pWSUkphRQUFxHdV2niorqdkrKm0hOz1f1+ZDwBCKiUwiNSMQ/SLbW+WMtLXe2rljZu2Hj4IGttPU5emDv5ImDsxeOzl7YO3hg7+iBo6MnAvuwsDhu3VpSan59fZ+1tX1WVnZZWNhUS31S0wqIik7DwytEvcS4+4Tg7huKd0AECal51DZ10tE5THv7IC2tfdQ3yLz5bqpqWknOKiYguoDA8C6Cghfw91vGx28Cd59q3DxjCQlPISYhTYE+MKgMX+9GfPyTCQiJJjuvRNXj+wYG6RkYRAd6qdO3tXdRUytp+iZq1VlPQ0OjisbGJqqraygpKSMxKZXwqFgiY+WFSMyMkrp3Uf3uQVHhKn3fONTM/sM99h5usv1wle1HK+w8Wmbv0Qr7r6+x9/oKe4+WuP3aHGtHbUwvZXN9Kp6JiVTycrxwlGE59i5Y2thgqkx4lpiZm2BiJkCX9L0ppureSBnuxHQnIYA3NrmGtY0Zbh6OOLmIojfB1c0KLy9bXF2M8fQ0xU9S977mBPqaExJgTHSoCTmp1tSW2zPS68PMWABzougnA5idDGBeQD/qy0Sfh1LzN0f86Wy04cZQAH1tzgx3uTEzFsqNwQA0jfZ0tHjS1xdL13AWFe0ZtI7XUztcRX5nPoGFEfhkBxFfm0JsbTLOyV7Yxbpz2dWY37K8xG876HEtwR2ryljMamLVrHt9qY/nBXAlxw+9giAMysO1fe71MRi1J2LYmYS47fW6kjAelJp8Ooai4iVOQK/fl4ZeTyrXetJU+5303l+ui1SLbWRQjoEy4UVhWKsNWWxzrTpCDc/RrwznWkUY+qUhGBQFY5jmjUG4E/qe5ly2v4aevQEG9obY+9lTWJ9HQ081dV2l1GgKqGzOorwumYGhco6Pxrh9KHDv5bYCvIbbex3c2evkzoGGO/vt3N5q5fZGM/e3Nbyw3cMbx/18dreBu2PRbDTbs9VgqSbUSa/7Zp05m/Xa1jelyOu1gJdWtN06gbMF+42W7EuLmwytabA4PXelBe7kO/J8r1GMcxbsS7q92YqDZkt1vS+p+0YzFftN5uhCPVPGO209/qDZQv0ZSdsftFly2GbP7U5HjnvsOe534+5YBN986SY//6cfKyXPL/+J9/7wLi8u5nBvxJ97/R7c7nZWTvuDVjvl+N+Rfn6pzau0vbajYLPShI1yY9bLjU7C8Ny1EZtlpqyXGCvn/WqRIbpYK9Km8bWg116vFBiemPQkVX9Npfm3Sk1VNkDul7INTmMhU4/zsShDdLKusZipz0KGKPwzQ57Oha9ttTvrrdel9XWpe+0pqX1tPA77xxfjnAe+wF5CPZPFOQknG/Ikta+L6ItM6EJc+7F6TMRcVS596cNXvfgyRldMexKRJ6e6PlmJG3mJQVW/v6DOwXDdeZHBcPlM5utfUlAXuMvM/f5gAf0FdfYHfwzoH5t4J9vqTkJa7B5z2p+48+XZJ4F+/9VDDl7d4/jBLncebPHyy/P8ZKKcX4yk8uFYCh+NpsFkFswU8MvZEv71Vhl/P1rGj/rrOagrpbOmkta6NprqNNTVtKv1smK8y8krV+tlZZ98Zm65GnwjA3AeD4F9xcmgHOmbL1OQVW1ymcUkSqQXkiSu+9RC0jNLycoqJVNW0WaWkJ9fRVlpA1WVLdTUtKLRDDAxMcPc3CqLCxvMz69za3qZ0YlZpqZXWFzeZWF5R9XAJTUuq3ETU/OQFbgCevldJMSxLiN3KyrbqK0XqHVSWFRHdGyGUsJunkGERyWrbIKUEMQnEBQap1rTxOlvK0ZARy/sHb2xc/RQIbCX0N07OGlB7+buR05uKSurOwjoV1f3WFs7UHH9+oIyL4aFxePvF4GnTyi+AZHq75M5BE2tvbTJHgHNIB0d2jHDsjRIQvYKNLf1kFNcRkh0KlHxDcQlTOHl3fv/8faesZGe6ZqeYR/v2RlJHZlzzjmzSBaLqYoVWSzmnHPOOZNNNrvJbrLZmc0OakkzytLMmZkT9mzwwjAM2zDsH/YPAwvbf7w27D9rL5x2L+N5PxbJlnQWC8PwADfer6rYRLU00PXeTyQyto3oODtpGU5KzU3YXe2YTONkpA2SnGGkqMxK/+D4efHdDNPzs8wtLLGwuKrek8p7CduPjE4yMDjC8NAIIyOjSgMDg7S3S4dFPaVGCzl5kuLIUdP2YpNSCY+Ri1AUmfk68oxFmGotPPz0Aae/e8azH2XGvSyyuc+zHw94/sMhL35/j7Pf7fHs7SQ7e3YO9o2qT31n1cDkiI58XRTxcTEkJiUQHB6Ev78/fv7e+CnXLpD3xy9AwO9DQJAvAUE++Ad44ed/DvnESBISI4iODSItIwpHRRGlZdkkJQSQlhpIVkYQOZlB5KT7kZvhhUHnTbU9lK7mSObHkxTo9yVHv57J/oZInrPZXk7nzmoWa7OpDHYEsT6XyfxYEjvL4vJzWZ1OZXY0nqmRZKbGcpicNdLSb6Kmr4L6sSo6ljtpXu3BNuIiyZFOnC2FGHMyUWVJeKYE8vdCbvBnEbe4URBJkEzH6yw5z9Pnqjz9J/Zk1U+v2t3aC/HqKcZr2IjPRDk3R8u4PVWOz2IFPgsOfBYqVNjeHbpXoJ+24jljw3PSys3hMq73GLjZXaiiA5IO8O7U492lyatTj2dHgZJHez632/LwbNbh3ZCDT2U6vmUJeGaGcCPKg1vhnnhGeJOQn0x9Xy19Ux30TrbQNVZHqwK9hb5BO4+Ox3j1YppXzyc5ezHK2Ythzp4Nc/Z0mNOnQ7w8GeTseJi3J0O8ORrg+9Np/uJ0mC/uVvBuWcfjoQiOeoI56QnhqYyjlfnx0vrWG6yF3SW/Lk5dheHPwd0vOXeZTCfA1vRM/kxPgJL7vef9AaqITkB9OhSs8uxSVCfvPx/Q5C6yc7//rM//4s8owAvkB4M4G4rgzXAsr8ciOZsJ5+VSOn/5eoT/9X/4r7R++X/1L/ln/+mPfH2vjrfLuQrybybk56M5HY7geX8IT2VATncgz2QUr0zD69DaBk/afHnU6vOBjlsE9ueScL6akOfFwwZvHjZqOmrw4qheg/lRrZeqxJcQvdvVS6W+OHkJ8x9U3VY6dHnh1oHTA7fuOz24KrkA7DtucteuVeNL3v7DqnwJ63tc6DKc7w7ra6cb+FdPgf+WUebiu3U5Yc9dxa9V719XvfhaP/411os/uVTJTVZFauDO1WU5Wj++2+G7c/hXX7ur9JcuqvWlav9caqGOgP1jtVxHA/zHCODdclv6ixG4/1+CXjbcvfxWg/yb75/w42/3+Z92uvjXi3b+zwUT/2rVwT9frOYfDVXwWZeTk6YKtlx2Fm0V9Dpq6GntYbBnhN7eIbo6h2hs6KZaeuKd0gonbrxOtcRJLl4kk+4uYa8NynFDVk41MMfZoOXslbuvV7l5gb3FVke5uRqbrVZdKMbGFlhbu8vW1gFra3ssLW2xunqHzc195ZL39h5yV2C/95D17QPu3n/M7v4jJmdW1SVEqvXVAp1aqRWQC4l22XBVt1Hf2EtL2xDNUgjX1KdqC/L05cTEZ5CaUaDSBXKJkd9hdzYo6EsRW3Rcugb5mFSiYtOIiNbg/lPQC/BlkI5MzUtKzWF8apH7D56oSMTu7hGbm/fV36u1tR+9vpyCfBMWey019R30DEyoIsKh0Tn6BqeUg5c9Au7tgL2942qvwMDQBH3DI9Q2y1jgSky2ZrJ01cQlOomKcREeaSM7t42a+iXsznlSM6pIySjE7qxhfn6VpcU1lpZWWF5dZXVtne2tHXZ25J/vNktLqywvr6oxt0sLyywvriDnzNQsYyPjtDa3Uma0kF9YTGxiijZDPzlNgT44IpK03Gx0JYVkl+iY2Jjg7IcXvPjhhKfi6n+n6cWPh7z5/V2efTrOvXuV3Nst59G+kXsbedxZy2V7VU9jXRJJ8b6kpcSiy0sjKTmK0BA/BXJfAXqABn3/AIF+gHL7UlkfFh5AXLz04EeSmh6D3pBBXb2Fnt56TOU5pCQFkpkRSG5OILmZfmSn3UaXeRNLiT+NVRH0tEYxN5rI9mI6e6tZ7K1lXID+3qaOe1t5aoCOFOL1tfmxPpfB2mw6u2v5bC3ksDqdxvJ0KtNjKYwNZzA+XULrQDlFVTqyK9LJdGZh6DBRMV5LenUu8fYUosuTFOgDsiP487Cb/Fn4TdVi5+vIwK9Wh59MpavKRiD/a2si15xp3GrQ4dlRqFrjPAdL8Z20cG2oGI8Zyznkfw56CeML7CVvL1Pzbg0b1Tjcm12FF5PwxMG74X71vN2ez61WHR4tOrwac/GpzsLfmoqnLpzrcV5cD/fAO9oPnSWfxoF6eqfa6Z1uoWuijrYhJ219Vprailhda+LF0wmePxnlxZMhXjwZ4MVJPy8eDfBc9HCAVw9HeHcyyu68k9887uXzwyre7ZTw5Y6el5PRHPcF81hG0yrYB/GkLwjpVVehdzfolUMPUoDX3LkMrbmE/S+BXuDthvyr4RD1LK+vwv3qs1wAfhn0wbwaDOf1cCRnY5Gczqfy3bNe/pf/7j/RZtj/6/+d//a//Gu+PWzj04Vs3s4mKif/eixKg7wMx+k9H7rz/wL0R00+HDX6cNwop/el3KCvl2r6S9BL691RnddFS55y8heg9+DQ9XNdhbz7WWD/AejtGuwvoe/utffgjkUW4JzrIof/IfTdlwGB/iXktUU4sute5I4AyOebZVr+XnL4V/P466WfsF6iTdqT6vyrQ3e0Cn3N3WsuX6buXUo25Unl/qL+E/W+quI/b82T9rw53UdK2gY9DfizuR9xVf9G0Ks59ueO/pfcvOysf/lvCN0///YVr75+zuk3z3n1/Uv+5vM9/sW+gN7C/zFv5p/PVfBtv4PRGjPNLhcN1kqcZTbMhRZMJQ7qXa10NnXT1tFDW3u/Ar3LJTPp6xSYJJ9trdBy7ZJvl1C9wF4K7FxSfV/bpiROWkCvXH1lo5pqJ5PtbJUyPKdBgVVA19Y+wNzcOnfuPGBv70idu7sPz58PWV/fU65+ZWVHAX9r6z47e0dsbB8wv7StFupUVreo3fbuiXzyHdyRBQV8+Z6VLSqCYLU3qGdx+FIjYCixqXC91AbIRUZdZqR331ihXL3kvjXApxApw3pikgmPSrxw9fKsKYmIKM3tC+wLi82MTS4wPbvKzMya0tTUCu3tgxQVWWlu7mVsYonR8QWGR+YYGp5VknC9FEAK6MXFKyc/MEV//6TaFNjTP8nA8DR9g2NYnS4KikwUlVSRkWMjMqaYsHAbqSldmIxLpKZXkppeQHNLJ3fvHrK/e8D+3n3u3r3P/bsHPNg/ZP/OXVYWlhnqG6SrrZOejh66O3sZ6BtidHic4cFRBvuH6e8VZ99DfUOr2oIXHZ9ESmYOUfFJBISGkZSRjq7EQGZhDpY6M0+/eMyr75/y7PsjHv8grv6AV9/v8uLzGQ4f1nKwZ+R438zxXSP3Ngu4s5bF3paOydEscjO9iQr1ITc7HpMpgyJDCmnpkcTEBagpd0Eh3gQF+xISFkhUdCjxCeHqQpCRFY+hOJPKKiM9fQ2MjLUxNNSEsTyDtFR/pABPl+tHkd4Pc6k/TmsAbfVR9LXFMtYTy/xoPFvzaeytZipHf28zi3ubOQjoZXCOwF4K9SQ3vzGfxvpcGttLuSxNpDA1EMPMSByz46mMDacxNFpA36STobVu+ja7qRh2EmdNVoAXyMfZk4kyJxBeGk+oPoaPoz3584hbeOdG4luWpGbLeznS8a3K5rothY8sCXzsSOZ2Q67aHy/5de9howrdC+h95gXwbn3o6CWML+5e5e2nbHiMmrTZ9516brYVIMNxPNo1B++GvNc5+N2gv92quXq/hlwCqrPxKonjWoof16K9CEwKpbzOTPtYK33THfRMNdMxXkvrUAUNnUZsrnQGBo2cHA3x9NEwTx/18/RRL8+Oenn6sJcnh728OBrjzcmM0svDId4cNPH2Xhm/PSjm67v5vJmN5fFACE8HwlRo+5m0vg2EauNlZcDNOehVuF7y5SoEL2F4DfQCeLc+cPT9mhM/HQpCIC9yu/qrTt3t5N3Ad0cB5PXFzw0F80JC96OhvByP4u1GCf/sP/sO/q//jf/7X/7P/Pf/xV/yzWEL7xYyeDcdxZupaE5HIzgdln30MqQnSI3blZG7klr4JUf/U1d/4eZbvHnU7MOjFk3HTd6Ijpq8OGrw5Kje49zVeypHr7l4Lafv7rXX+u09OKz+OeDd0D+o/NDRX4X9voTxlW5xV1rxlNxhfXcY/ya7Frc+rNR3V+u7QS+nwN4N9Z+e7kuAgP5qMZ8b+Br0pVr/hsrhS9X+Re6+5AYrAv/z9jxt+M6l43evxF0yaOtxFfQLPlH9+dKjP5/3kZL06s/naXLDX87Z3F9YanPV0btBL8ttTn98+7PQvQK9TL87n4Qnp8y5d+v5ty95+dVjtSf8/VeP+c9frPAvdlr5H2dc/MPmUk6qChmrttJUV09tXSNOh4tyo53iEgumMgcOk4sqRx01tc00NnZdhO4rpR/erhXMWRz1FxX0AnotL++eaf9z0AtsBfKyP15AL1GB2oZOJqZXuH//MUdHzzk4eMy9e4+4c+eQ7e376pRQvUicvLj6xcVNRkZnVYhbnK+sxu3qHaN3YFIBv76pWzl6gbxW9KYt15HQvSzPMZZXU2p0qVG7Zmu9ageU7+Gski16TgV3ydNL2F5cvkBeXL2E9sXZa0o7B3viBfTDVA5f8vgJRMQkE5OQTmxSBrbKOqZmVhTkp2Vwz9iCcumyI0Cex8cX1SmbAN0aEeAL7Ae0fQICeHkWVy8rgQeGZhkaWVTh/bGJaRYWpU1umZHxUVraejCWtpMUW0dqfBepyZWkZxQwOTnLo4ePeXjviDubu6wuravRxt1t3TTVNlFdUY293I6l1ILZaMVmdWKzVGC3OnHYXVQ6a3BV1uKSffXV9SSmZihXn51fqEDvFxxCfEoK+cXF5BYXkF2Uw/T6FG+kKPQ7qbC/y9l3mzx7O8rRcT0Hu+U83Cvj5L6Z430T97YKubOWzd5mDlsrhdRXJRIb7kd8dAg2WzZNzaU0NJbhdOkxmjMpKk6joDCNAn06xcU5WO1FVNWYaWlz0T/YzOR0H3MLg0zPdjM53Y6xPI3s7AAys7zIy/OiriqSwe5kxgaSmBlNYX40mfnRBOZGYlibSWZnSSrsM7m3mc39LQG9tNlJJX4297byOdorZWE8ifXZTBbHUxnpimSgLYjx/ijmp9KYHM+kbziX2q5CSpr0FHUYyGnQEWtPItaWSJw9iRhbAlHWeMLL4lQv/a1EP/5++C01dc6/IJZbeZFc00fhaU3lpjmJT0wJfGJJxKMuV22Xk13yfmNmPMdMeE6U/wz0PgvOS7gL6OcceEzbVJ+9FOXJONxr7flcb8lDFd1dAb2E7kXeXYV4nofxJYTv0ZqHV7MO//pcfO2peORH8EmsN9G6RGq76+iaaGNooZeB+Q46JxtoHa6koqGQrLwgXDWpHNzr4emjIR4f9yrQPz3q5vFhN4/u9/L8eJp3LzZ49WSdL063+OxRL+8PjXz1sJgfDg18uZHJs+EIng2GcSpz4wfDeCFS4A9RufhX/WGcShHdgPTBX0JeAfQK6N3Al/clH386pAH+bCQU0S/B/iro3RcBN/TdoD8dlEuC/K5gtZ3u8zUd//jTKf72/TZ/9XKaL7YdvJpO5O1MBG8mw3k1FsHLoVCeDwTxXGoApA+/V4bwyICegJ+BXpvmJ2t4fc8lU/KuhvK9edSq6ajJk+NmL+Q8avLgUaPIU0H/uMGbk0Y/JCevFd+5Xb52CugfVHleyA15OR9Uabl7N+CvnvecsuXuw3z+foVAX8L6N9m13vhAe1ZP3Lpr8zxfiPOhuxf4u8P5su9+23T9QltGAbxI3rt0+QJ+TVo+f0OW5ygJ9KVwT3QJ//VScf1yCRDQi4M/V5F2LhV+zGLhx1zA/8Ltf8yC/iMWCj4+vwBoA3kE/AJ79/8uQvfunLycAniRev47cvQvvztTYFfb6q5AXmD/9JtTnn35mGdfP+KH3xzy3xxO8h+N1HBYbaG3zESdzUmVq55aVyPVrnrVdlVaaqa42IzF6MRaXoXFUoWzoo7a6lYaGzTYN8r62QZZNyuT77RWOQndi6t3D8OR1wJZt9yOXkBvcdZhctTgrGmme3Ccje173L3/iIPDxwryGuiP2b97pEC/tbXP/l0N8nOzqwwPT9PVNUSnqGeUju4RBXp5FtAPj80zODKrWuo6+8bo7NUklfUSupd6ANmSV2aqUqCXJTo2R4P6rq0dQ1TVtpGRbVBQj0vMIjYhk/ikbJVHTz3Pp8vrGFldK1vuojTQu/P0AvnQqATCohPVtD7p9c/ILWRodEYNshGQizufmFhS4JfTDfqRkTmuyg36/oFJzcn3jqsdA919Y/QOTdI7MEZH9yCTk3OsrmyytrrF9s4Od3Z2WVnaoa97hjJDK/U1/ZQUlzM/u8jM2Ax97X3UVtRSaXVRbrJhMjmw26txOGqwO2pwyGeVdbiq6qmqrqe6uoEa2VVf10RVdQPOyhqcVXWqEC80KpaM3HzCYxPwDw4lLjGZPEMReYZCsvU5lNqKOX5zyNl3x5x9tcbjF90cH7p4fM/Cw+0ijvZLOb5XxuFuETtLWWzPp7O/ks3uRgFjQ/noMmKICAmmoCCV6poSmprL6RuoZXyijemZHmZm+5ia6mVisleBfWZukKWVMZZWRSMsrgyzsNzP5HQrZaYUdLpAcvK8MBT50t+dzPJcNstzqawvpKq++OXJOGaGIlkcj2VtJoE7K9I3L85eXL2Oe9s6Drb13NssZKg9iq6GMBZHcxjvjaWrwZ/e5gBmRmJZmc9ifkZH90AW5Q3pJFnjibREE2mNI8aeqAAfK6c9nihrHBGmeMJLEpDw/Udht/jzkOuqR907O5LruWF8UhjFjbJ4TTKZTlrcmvLUght/mYQ3ZsJn2orPgv0DR+8GvSrKm3MoNy85ejUlb8rOrf5iPm7VKdDLbPureXm3qxfQ+3QblORZivW82gvwbdLhV5WFrzGR22nBZFnyaRpoomuincpWG4aKPPIsGThayqhsLiEl05+iknA215t4fDzI4+M+BfonD7s5Oeji+F4vb0/X+eztfd6cPtqET+EAACAASURBVOSbz57y9eks7w/L+fbIyB9PTPzhfgmfzqXwYij83HHLaFkN9C/OAX82EM7ZYDiv1GVALgTSJqcB/7laEyshfCnQO1e/hOkvIf96NAyRG/Zuhy+nO5QvkP8p6AXuCvACefX7gnkzHsabiQjejMdwNhLLy5FoVYl/Nh7Cq8lwzsYiOBsM5XRAUgTnqQDJ+/f686Lbj+dd0rd/maN3Q16d7f48OddV0J+0+uDWoxYvHonLl/y9Av1tBfqTRi9OmnyUHkmI/3x63rGqyr+cpHckBXrneljtgVsC+gdV3hzKyNwP8vW3ue+8qlvcd2q6J7B33GLPduMD7du8cEtAL7l8d9HerkWeNUlbniYp3Lt+oW3TNTR9CPqr0Fc5/POiPYG99OC7JQ5f682/wfr582rRJ/xU0q63bPj4g9D+xWXg3PEv6S+dvwzqmc//BUf/d4JeDc7RQvUSrhdJxf3L717zQtbTfvNK09eveCH66hUvvjzj+ZfPePHlMX/z5i7/wcoAu60u6l0yR95FqdGB1VqFy1mD01mD2eKiuNiqZCmvwmqtwVheic0qn8t/4Nuok5a0BumXb1N75Str2lReXkL2AnmZdCfrZc32Ouxqql3T+da6K6F7Zy1t3YNMzCyxtnWX3f0j9u4dc+/ghIMHosfs3n3A3v5Dpe2d+8zNr9M/ME57h0xqky1qI3T2jtDaNURTSx8tzb0K9j2DE/SPyMKaWTX2dlhVrAv4F+jsG6e+tY/qhk4qKhtxVDTidLbgcrVSV9+lhv7UN3QiSk7NJTo2lbikLOKkbS4xk8SUHDJzDErJaTrVPx8TLyH8JMIi49UZEZ2IuPrQyHjCoxOJjEsmMjaZ6PhUKqubGRmdo19C8UMzjE8sIe5ewvgTY4uMjcwzIi59YJrhwRlNQzPK1Q+eu3pZJNTZNUJnt4B+ioGRCXr6RxidmKOjc5DW5j46Wwdprm+noVYucNXo800q7aIvNFFudmC3OXFWVFNV2UBlRT0Op/y7krW4darzoNxeja2ynsqaZlzVjTicteoSaDJXUFxqRm8oxVBUhsVWQVm5laDQCKLjEtW6WAF9TGISusJC8g2F6AryyMhOp2ugidNPNzl+0sGDAztPDqyc7BZzby2Xg20D+5v5bC2mszyZwOpEPNtzqeys5rK+bKDKZiQ2uICYyAhSU0LIyIggvyABozGbmloj45MdLCwPsrg6wsr6BGubk2xuT7O2Oc7K+igr6wL7PiamWrDY0tEXBKEv8MblDGNqJJWNpSw2l1PZWEhV32FzPoXFMQnfC+gT2VtNZW89lf31TO5v6XiwV8zdzTKaqkNJDP93KMz8hP6WNPrbY2mt8WWwM5Tl6RQ2lnUsLeTTMZBJcW0yibYEIq2xRMppSyJa3LxDA320LZ7I8ngiZAd9UTy3E/wV6H8d6cHNlCBuZIfxiS6cm0WxKpQvzv6mM51bUv3eVYzfsAnf8XJ8Z6z4/iR0L6B3V92rFjuB/Yxdtd/5TTu4PWTkk/Y8bnXo8ekqRirtJXwvkrC9T5eM2zVo6jbgq6BfiFd7Pr7i6muy8SlPJFAfR1mjlfreenTlOXhHenA79AZeETdI0cfiajKSlBFATl4g0xMOHh8N8uS4j5OHXZw86OL4sIdHD0Z4d7bLF+9P+Pq3b/j685dszNTxZMfK94+t/Omxlb85sfLDnQJeT0rRmhTMybIYAbDm7l8Nhan8+KshceShnA2HKZ0OyecSyr+UVNerCvtBN+hDFeDfjIdzNhrK6xEB/qWzdzt8N+QlzP9SdF68dzYSgkh9r6FAXo0E83o8TP2uN8NBfDocyFvRWJD67HQ0jFfy/fqCeKWq+aWy/xzyMiu/249nbtB3uSf9+fOkU+bz+/Gk0y1fHrV5X+hxmw+iE3H1F6D30kDf5MFJsxePW6Q635tHEtqXPL5U5IsaZE6+Nw/rxNUL5L0u9LDaE7cE9IfuITtqn73stNcG7RxU3kbTLe5V3FSSQj0BvZxa0d4N7to17csa3Kuye7BnkwuBSGbqa3LP1Ncq+bWwv7j7O+Yb7JRr2i6/jlvu9+TcKr+ucvoqt6+Af51NyetLtb6Av+wGa6LS66yKJLz/E62USNuerM2VHL7m8uXZLbkELBV+xKJIOfxfs1DwK7ehv5x1/0ugV85e5ePf8vL7S7347g3PvxW95pno6zOef/VK6cWXrzj97RnPvnrGuy+P+Ccnd3jW30ZdlQWH04W9ohqzpUKBvrKyHkdFPWZZKFNkVZJnKYwzGp2YTJWqWM7hbEH2yFfXdqnctoTAVWtcnWyp61I98TLpTk25K6tQc+nLzC5k5rxNivDstaowTqC0s/eAnb1DVtZ3Wd3YU6/vHT7m8PiZAv+d/SPl8pfXd+kbnKCzZ5iegTF6+sfo6h2hrWuQlvY+mtt7ae3oV6/be0fo7Buhp3cECYm39YzSKutzZT5/1xAD3QMM9fUzPjzEYE8fdVX12CyV1NS10SZLeroG6eoZprq2lcxsA5nZRaRlFqqe9LTMfDKy9eTmS+taCZk5haRm6IhPktGyKYRGxKoVqhHRCYRFxinJs6xVlTMyJpE8fSkynU9SDf3D0yr/Ls5eHP7o8LwCvQC+v2ecof6pC+AL5GUioYTuB4dnkEK90Yllpmc31H77GbkEDU2i05ei15dRarBSWmTBWGanpMxGqbGO4tI2ktJs5OgdlNmqcNY1Y69pUm165TK34HwvgHQqSDpFFS+6GjGZKtDlFZOWnkNScgaxcUlExyQQExtPckoa+QWFREXHEhIaTmhYOAEhYUQnJqAr1JNXUEhBXgF52RnUVeZzdL+VowMbJ4cmHu2buC8rYBfS2FzIUK1pM8PRzI7EsDgRz+pMCjvLOu5s5dPb3EVmxCRZSQZVKZ+ZGUxuTiQ52VEkJwdSVp7J0GQz00s9LK+PsLoxytrmGGtbYyyviZsfYH65l6nZDpwVWRjy/bCbfBkbSGVlOp358VhWZhMU6LeXMthcSmN1NpGZ4SiWp+O4s57K/Z1sHuwa2FkpYGw4k5JCb6LC/pzYiGukxN2gtDCI2spwmmsCmRqJY3Mpnc3VHJYXdbT0ZaCvTiBBQvSWRKIsSUTZU4myJxPtSCTankC0LVGBPtKUQERpPAG5kfw6+jY3UgPx0kVyLSOE6zKcRh+NR2kCnrZUrtlTuFmfg4eMqe0rxnfMhN+0Fd85zdH7LVXgs+jEe7HyAvTebujPOfCdc+In0/KmbNzq0+bd+3aX4NFeyK3WfDzb9fh06gnoLcK/x4B3Rz5ebTq8WnPxaM3FsyUXn4YsAmoy8bUkE1yaSHlnBdZmG36xfkRnRWOsKkJnyiA8JQBrdRFpuWFk64IZG7FzdK+PkwfdPHrQzqMH3Rw9HODxyRy/+fwRpy/u8/TxXfbvzNJcV8jiRDlfP3PxpxcV/O0zO39zbOKbrUzOJiWnfQ5ayatLuH0klNPz/LqAWVy52527Hbj7z0if+4uhoIt8+mvpeR+L4O1EBG8nI3g9FsZbAbXAW+Xug9WzhOTltfs9FaI/h7z8rLx+ORSoflYuCu4LgJxvhi/1eiiYM+m1HwhUOu0P5GVfgJI4+uc9sjTHl2cC/HM97fLlSacPjzu8edJ5qZN2T9ySS8Bjqcw/d/Jud3/crOXqT9QlQFrzvM7D+hLal88uC/ceNnjxQCr0BfZuXXH3D6plve15ZX6NB4fneiArcF1uSR5fg70G+pvcd7rBf4N9hyb3ZUDOy5+Xz26yb7/UXZtcDM4r+yUNoFIBkvsX6N/gjsh6qR3LDS51/eJ523ydrfJrSpvlN1gvv8m66QZrxuusll07lzzf+EVJuN8Nd3eoX86Voo9YNvyKxcJfsaj/9bn+LUP3vwR6DfKvefbNmdLTb17x7BzyAnsB/bOvxNG/4IsvnvK7u1tMOe3oiwqxOKqoqmnE6arDKqFaZx1Wu4SyKzEUW5EZ86ogzVGnzjKTU4W4BexSuFZV06FAL8Vs7sE3UoAnkqp7Oe2yX12G3ZicahJdsbFCQX5ydk1VoB8+1IAuYfvFlW0F+/2DE/WZnGubd9WQGIG5qLtvVEG+o3sIkYC+vb2PjpZumrt7qe/uUaNdWxo7aG7qVD3/Da29tLd2MtHWwVZLO8fdvZx09rJkdTJcZqbbbKWmtAxbUTH1FZX0tHQyPDBCUXE58UlZFBjkn4VdLdgxlFhwS4rr8guN5OQZSEoVx5+mQC6AF7CL5FngL6eAPio2kYTkTFVZL+mFoZFZFaLv65UZBSOqfbGvZ5zB/iml8dEFZqZWmZ1ZZ25ug6WlHZZXdlXR4cz8BqMTS6qATy4NMo7YWdVEgcFEYZERXb6B3IIS8orMFBQ7KbN2kavvIj5BJuZVKthrdRJ1lNmqMVqrFOgF9gJ5icRIqkWiObKoJzY2majoBCLkAhMeTWhYFGHhkcTExpGekUV8QhIBgcEEBYcSGBJGTEIC+YUGCvSlGPLzKS9NZmXewqNDB8eHpZzcL+Vot4y91TwN9PPpyj3PDEUxOxzN4ng8K1PJbCxmsLWhY2Kgl8L4u9iLR2htLsRoCkOfH0iBLpjUZB9SU4Noaq1geq6XucW+C80v9avn+aU+Fpb7mJ3vwFWZSVmRHz3tcWwsSRQhS0F9cSqGtblkdlay2VzJYmUhg9nJVBZns1ldzGNqNFMtvDHkeBIf/RGRIR+REOtFapIfWala5X5R/k3aG8NYW8hgZy2DzbUMFuczaehKIb8yTjn6GFsy0dJO59BAH2VPIMomofsEIsrjEdCHlcYRrI/heoof3jnhRFky8dHH8nF6EB9nhXBbH4OPJY3rliRuVGeqvPqtbj1ew2X4TlkU6P0WK/BfrsR3qRLvhQ9BL7D3WazEb9GF/0IlftN2bvUWazn6Jp26PNyW9rm2Avw6CvDvLMBPcvXteXi05SrQe7bm4NWcg099Fn5VGXjZUwksT6agyYSp2YrOrKOhVyrvOzBWGQiM86LAlIGuKI48fTh9PaXc3+3k5EEvjx928+hhL8dHQ5yervPpp0esb0yyt7fM5GQndTV6WpuyeXzPwR/O6vjTYyN//aiEv5R8/Wo6byYieTkUrAB/Jg75HPQK8uch+DcCcOWetQI7tyOXP/dSLgUC43GZXhfL64lYvlpO43db2bwalV74wAtXL6B2g1tg/lPAXwX63/WZwP2qroJegH/aH6D0Ujl7PwV7Af6lfHna5fMB5AX4jzu8LvRUHL+s6W3VnL1AX6S99uVJ++VrFdIXZ++WhPjPc/oPGzx51Oh1oaM6ac3T9LDOkwe1mqRi3y1V0Hfu/CW/L/n8C4fvus2B6zaHLgntX4b0rz7Lz7ph7wa/+3P3hUBSA/sOiQ7cQnL/cu7ZJR2gbdbbk35++y3uWG9eaFdqA84l77svAFuWm2yYRQL865cyXWfNKPD/ubTQ/2Vu3x361ybzyTQ+Ce+L49eq992W/iJH787JX83Ru0EvcHdLufhzyAvsn379iqdfnX7g6J999ZLTL1/w/tOnPFyYptpYSnpeAWXmSipc0hpXjdUhqsFsq1ZFaAJ5qT5XPejnoJeq8zKjS/W7O5zNCvZSuS7gt1Voy2uuVt0L7GXinBTBSY5eACL97LOLW2qQjcxkF0leXsL2W3cOWF67o/ri798/YXp6iY7OAdra+ujuGlL5+Oa2XppkJW57H40tMrBH5uu3Ul3XiKtWWukaqa6RPHITVQ3NNNTXM1rXwEFzO89bulgz2WlPycAck0S6fxhJXr5kBwVRlZXBYGkJ0zY7a83tzHV0kZOSSlh4BHEp6eQVllFUaqPU5KDEKNA3q1WvuoJScvOLyNOXqA1x4urdTv6noL+EfTIlZQ4amntobetHqu672ofp7R5jcGCauflNlpfvqLbC7e1D9naPuXf3hLt3jtjauM/i/BZSoNfY2I3NXk+J0al6/vUCdEM5+qJyCoqMZOcXkVNQiq6oHF2xjbziOjJyG4iNqyUh2YmusELVSFilXkKKE2UJ0ZUWRHmWCIz8zuSULGLjkpUio9ygjyQ8IoqExGSyc3TK2QvolYLCiItLoEBvQJ9fRJkhi7GhIo7uWzi+X8LxvWJO7hl5eKeEvVWZNJfGzlIGazMpLIxJbjxaVbwvTyap0bKbazkszLRQmnKfiqJV1tYrWVjMY7A3jbamBCptUeTKsBtDIt09LoZHGxgdb2JmrpPZ+S7mF3tZXO5naaWfhYUOaqrTqKuOYHlOx+ZSlrpQiIuXqvnp4WT6O5KorwzHYgqgxOBHQa432Rk3SYj5mLjIGyREeZIU50Vqsh9pqb6kJHuSluJBZpoHOWnXVOX+1nIe22sZbKxkMDOVRnVLAjn2GBKsCURbk4lRIXvZRZ9IpMrPS+4+nnBjLGGlsYQURxNYGIV3bii3s4LwK4ghuDiJmxkh/L14L65lhuBdksAtYwI3pM1O4Nyp5/ZgMd4TZg30S84PQC9wd0sgL/IVyIurn7Tj2V/K9SaZY5/LrdosPOqz8W3Lw79Lj19XgZJXtx4P6a/v1OMjIX25CDTn4V+bg09FGgHlyaS6CjC3OajurMLeYCUiNQSfyNsExHqSU5xEkSmVotJYmupzubvVxpOjAU4e9Kgw/snxBAcHU0zPdLO4Msrm7gL9Q03U1BXT2GRgeKCQ1wcu/uKJlb8+Keavjwz86aCAb9fTeTcTzeuJCC5AL/nzczcvkH87HoGcP8u5S9HdWBhnE2GcjoXzw04x//DYwTerWfxmPoHTkSDORgT0mpN3g94Ne/frq4D/pWf3pUDOq5C/6ugF+G7ofwj7y1D+VZf/tNtHAV+gf1UC/Wedbph787jNmyftPkpPO3wRyevL0L7nlfC+lssX+GvFe54XeXzJ5x/Xe15I9eOL45f3GrwuJMB/WC26GuaX4r0PdQH/c7C7YX5QeQuROH8B+i//3IeFflpKQAO+e/mOnLu2Gxe6OqdfA7722Y7tJpuWW2xa5LzUhuXmJfQvLgDXWC+/psL9Wsj/Gmull9Im9Lkr+t3tfDfcnL8M3Z/+7u0HRXgXofzvX6sQvQD+p1KQ//oVz77WwvZuR3/62+e8+s0zXrw+YWSwi9LSItKz8zEUWSg12SgzOzBZKzHbZdSszJWvRLbEyZAYGT0rgJbQu7jx4jKnKl5zD7cR0IscovM++p9W3UuLW31zj5pKJ2No7x484eDoBYdHzxToxblLuF7y89t3DhgdnsYlbW1mF13tAwwPTNLS2EV1lUzOa1aqrJb+9noVhbBVyKAdqQKvo9JVh72qhsqqGjpq6tlpaeJZWxvrFiu2xATiwkOJDIsgLDyK8MhYwsMjCQ8OITYwiKywSMpiE3CkZFKWmkFCRBQREdFExSSQlJKFQF0cvEieJWwvYfysXD0FhjIycwo+cPVu4F89VQg/KpGc3BLVvSCpBcnFT0+usLKww8bSLjsb99le3VdanttidmKFqdEFhvsmaarvwiFTAsucFOab0OlKycgykJiSS0JyturXl+9WYDBqkNebyDeYyC82kWewqD77jJxKMnV2cg0mSqSSXkYOS3RGzioZR6zVUQjk5f8LMi43O7uATNmAl5ZFVLSAXoO8hO4zMrMV0MXV+wcEaa4+KJTY2HgK8nQU5mXQVp/P/paZo/1iTu6WcLJXysndMh5s67m7msn+agYylGZ7IY2VyUTmhmKYH4xjeSyRlakk1hczWZqzYddtUFGwweamnb29TO6s57K7rmdjwUBXSyplhhAq7Jn09lcp2E/PdijYLy73sbI6yOrqAEsLrbQ0pDHSl8adNT3L0/EsjCWwt5LHxnwelWZ/YoL/PaIDPyYy+BPCQz8hJvIWiXGepKf4kpEWQGqiDylJt0lP9yYt3YvkZA+SEm+TnuJFVvINjIU3mR9PY2cth/XlHMZH03A2JJBliSbBmkikOVGF6aPsiUQ5EhBHr/LzlngiTHEK9EGGKAL0kfjmheOZFcTHCV58HOfFR7Fe/HmUBx8n+OKZE4FXcQIeFelqX71Hj4FbA8V4SZ5+zo7vYgV+S07l6C/AvuTCd8mlIK+gL9PzZuz4TdjwGyrHu70Q3xZx7vncbpce/Xx8u2VLnh6f7nw8egrwEOh3FhLQriegtQD/pjz8nBl4GWLwzY8i3piOpdVOVUcVxfZCEnWxlNcUk12aQm5JMiZHDhZ7GgN9JnY3Wjk57OPovuTmh3jyaIalxW4Ghpq4/3CTsZk+6lsrcNaU0N5dSWeHhbnBYr48quEvnzn506NS/urIwB/uF/DNZgZvZ6J5NR6uOfrzQjlx9QL4dxORSh/AXkL6Av8xcfLhvJqI5E8PzPzjp5V8Pp/MmcrTh/B2LJg3YxL+1/RmLIyfyv2ZG/JXLwLy3r8J9JfglyE7gbwaFEfv/4HE3SuHL2tvL9y975VnzfFLmF9Bv8OHp+d60q6B/3mXn7oAyPvy3uM2L05aPc8lz94XOf3jZqnU1yR5fLeOmyTPr+lRozdXdQH7ei+OpS//Spj/p88PawT6ty90WHWbS93isOqW9pnq39ciABIF0KD/80iA2/nL5/sVHsiI3qvAdz8L7Hft2lIeN/jv2G+xbdO0Zb2JaMd+W723abnOhvkacrqf18s/YdN0jU3T9fNTnjVtGLXqfveyHa2i//8P0P/2JSevHlPf2kBuQR5pGTL5zYihzEyp2Y7JVkm5vQrTOegNpXYVapc97h+AvtRJcWmlgr1N+s+dLUqOyuYL0Iurlxy9LKiRtjsBhsBDYC+T6obHF9SCmf3Dkw9AL7AfGpnGJt+h2HIhm6WKmqomamtbqamXXvdmbBW1qmhMTqutGrutBoe9GqvVQaXFwlhVNcdtPdxxVFObkExqaCihMREExsUSGh2vprhl5OrI0xeRLutbJcweFktEeAyRYZFEhkcTFZVAXEI6urxS8gR2ecUK8JqLL1GvJVcvbl6UnpVHQkomUbFJhITHKLkhL+F7lb+PjCciMoGUlDx6usdZmN9iY22fzfV7bK7uMz++wkDbCC1V7TRLesRcR4WxCru5hsqKRqoqmykrdagBO9k5xSQl5xETn6na/AT0qRl56jvKv9vcQhMFamKelcJSE4aycmSFr7OuhUKTVUV18opNlFc0YKtqUSOKJdUio4pV+2NFPaXlLpUKyMotICk1k5i4RMIjo7VIR/wl5GVlba4uX0FewT4gkMSEBAp06dS4stlatvJgt4yTvSIe7xXzeK+Ex3tFPNzWcW8ti4P1XA43ddxdzmR7Np3lsQTmB+NZHE5keTSJldl0FmeLqDPNYE7dYXGqlp31FHZWUtXkur1VPWO9adQ5Yygvjaa7x8nYWBPT0+3MznayuNjLyko/q8u9LC80MdSbz9J0AburBcyPRrM4Gs/qVAprc9lMDORQmONHfIQHybG+JMV5k5roR3qKN2kpN8jJ8kCfLwN8PiEt7SZZ2b6kpHqSEHeDtGQP0hI+VqBfmExjZzWbhekMersSsVbHkl4eeQ76JKIlVy9O3pFApD1Oq7g3xylHH14ah4DevyAC//xw/HPD8Ejy5Veh1/hVyDV+FX6LX0fc5lq8L5750fi7svFtLkC20ImjV6CfteO36FSg91Phew3wAvmroFdjcmcdaj994JiNgF6jmsDn1ZaHV0cePu35BHYUENRRQHB7HkFN2QRXpRFqSyKwRL5jGP66EHzTAvCI8eZ62E3C0sOxNduo7qiitrOa7ok22kcaic+JIN+Yhr26AGd1DlMTlWyvNnF80Mejw35OHoxy8nCWqYlW7uwu8PTFPdp76nDVW3DVmmhqr6RvuJnWxmION1r49vkAv3/SwB+PrfzpYTF/OCzkm60M3s3EqAI8Cc2Le9ckYNZg/3YiUoP7ed7+jVS8S1h/PIK3MzG8W0rh87V0Pl9O4bXK0YfybiyMT88vCnJhcEcH5He+Hdf0S+B3Q1873d8l9IqjD7nyHMzrkSBeDwdyNhTAqyH/C50p8GvhfHH6buhroX0tny95fXH7z9w5/U4fnp3reZfvefW+78V7zyTU3+Z5RV48EeffpkUATloF/G5dreC/dPwnzT48btIk4f3jBnH2njxq8OKkwZvjOk+O6zw+0KN6T0Ty2cOa2/8W8uBh1aUkKiDA13Slx1+KAN0FgC4P1dq377zFvoT4leRZ012Z3ldx8+L1XsVt7jg07Sjo3zx/fYstq4D+EwV5ed60XFOvt83XuNR1JOfvlkB/w+heuqNV9rst/UXo/u929Gc/c/JuZ/93OfoXvz3l+W9esfNgH4vDQU5uHimpmWrZSUm5TUHe4qhWoJc8rfzHvchYodbFlsr2OGv1B45eXL30nptt4qibVJua3Smz7AUWLarqXm2hM1djstao4js1Pc/ZoAAik+oaW/sYnZhn687hBew7uoexSGuXsx57RR3llkqKii3o8kooKDQhLl7C9U5XAzaBul2iDVWYLC7KzBWYjCZaTOXs1TfyrKWNUV0emSERRIRHExKboCrfk1MyyMrPp7DcTInFQbmlgtIyMzk6vRr6EpOYQnR8MpFx0iqXQHxyBvoSEwY1AU5m35vUBSlfX4bIUGKm1Ggl/zx0L7n6qJhEQsNjLnLzAvvQyNhz8McSHhlPXFw61VUtTIzNMz+7zuTYAh0tfVjN1RQbLBQbrBQXWTGWVij3biqvxF7RoKb9FZU61HKftGypDcgnJb1A9fbnC9glPy+1A4YydCUm9GVWikx2Ck0WikxWyixOjI4K8stKSc7OITO/iBJLJeXOamwSDZG5BlKrUVGnLn15hSZS0rJJSUgmLSGFeHHzoeFEREWSlplBvt5ASakRR4X8uyohOCSUoOAQgoOCSIyLpbQ4nblpM/vbJTzY0fNkz8CTvUKlk70CHmzncG8jm4OtPI7v6DkQ2K/ksDWdzspIMstDyWwMp7IzmcXOTBFDrgnMsVuMNLWys5jHncUMdhbTE7qiDgAAIABJREFUubtmoLc5msbKGKzGGDrbrUyNNzM12cLcbBtLC12sLPWwutTF8nwD06MlrM8buLOcz/xwDGtTSazOJDI/Ec/cRBZjA3o1KS8u4hMSo2+THHub1PhrGPK96O7MYqA3l6LCmxTk36SuNgVjWRgxUf8uGcm/xlrmz/RINjureawvpDMxnEhLQySmiigyyqNIlgl4VnH0Avlz0FvjiLTEEV4eS1hZjOqlDy2JIVAfRUBeOAE5YQRkhuCbHMCtaG8+ifTgVyE3+fuhN/l1oi9e5hQ8a7K5Jb3vQyVqDK7MuJf8fMByJf7LLvyWq/BZrsJ3uQo/gb0U5y068VpyqvW1wdMVhA1Z8K7N4bY1BW9rEoG2ZIJsSYRZEoi0JBBtiSepNIrcokj0BRHkZ4eQnxmCPjOEnLQQwqN8ue33CakFydR2VeNqc1LqLKK00kBcdgT+Mbex1hTR0uWgpb2MsWEH64sN7O+0c3w4wNPjKR49nGd1eZA//OG3vH3/BIerDIuzmI7eBtp66qhpraCjp4bV5QE25tv4j/94xD/9Yoo/PrLwx6Mi/uJ+Pt9tZvB+JubcfUshngA/WBXVCaTfT0byblzL14ubfyMhfSm8m4ri/UI879eS+Xw9hfeL8bydiuTNhFwQIvhUNKnp3UQ4b0Xj2mfyuRv48qw+Hw//met3XwbeDod+UJD3ZiQUTcG8OYe9AP+qxOkrDQbwasD/XAJ/yelrEthL3704fmnLU+rx42WvP6cyj1+16vki4JdLwNMO7yuS11pY3x3ad4f7JfT/S3rS6sOTFk2PxfU3Sbue1zn8fTlp9FHAF+j/krSLgAb9v+tZpvd9INm6V+2p9NPUgOT+D1y31JCfg2oP7lfd/pnuuW7h1n2pE3DdZt/lwd1KT6U9pwe7jtvIKbrjEHd/nTuOG+yI7NfZtl1jx3Zd6Y7tOtuWaxfakWezVuSnqvxVtf8vOvrXnP7uXD+eofrkpX3u21dq2c3z7wT48lqG40iVvRTcnWrtdOpZa617/uUrXvzmFae/ec3s+gJ5xUWk5+iIS04nNStP5ZzNtirMjmrKrJWUWivVf/gLTRUUGu0UmZyUWqsuQC9OX1RscmKUoi0ZduNqxCx53vNcr9nZRLm9/rzFTksFSGTADXtx+JKrF9cowJ+e31BOPz3boNbGyvpY2VQnf0ZSBrI6VjbISQ+6oaScqsp6KgTylgoMpSYK9EXYSspYqHZx2tLAdokBW0wkMeFhRMYnEpeaQYaukIJiI0azA6PNSZnZqYrMjOVOyiQlUWrDUGqjSKrTTXY1XU5C8zl5xRQWl2MoNlNUbMJQZKRAX4K+UFrLjKroTV5nZsnlKYvklEzi4lNUwVpoRAxh0XFqNGxYVCwhEbJfPRp5joqOpyC/SA2fsVsrMZaYKVSV/GVqZW6BwaK258kGvXyDhcISByUml1oAJCH41EwDOfkm8vQWCg1aPYWhRBbMmLQcvaFM/X3l71xUJottrBQZrRSb5O9YTp6hRA25kR31lgqXUonRjNFkUYtqdHl6omLiCAwOI8jXj4LIaBozC6hIySI5NJyg4EDCoiOJjpe0RhpZOTmkpqUSFBRAcHAgIUHBxMeE0FSXy71NO482izjdKObthpF3m0bebJZxulnM4/UCDtazONjM5nhbz+FWvlogs7uYxZ3xVO4Np/FiNJ/fjJbx3bCN33aOcmBZZa+mk8NRIwfTedyfl0iAnpnhLBqd0VRbEmiuLmByqI6psQbmphtZmm1leb6DlaUO1pc6mJ+wsTGvZ3cxm+XROFamElQR3uJkAnPjSSxPF9Jam0RS1K9JipGK+l/htAYzPaZjfbmQ6fFMXHYvejqiWF0oxmULR5/zEd2tMazMZrGzomNrMZPFyUSGuiJpb4zGVhFLRmkEKVKEp0CfoLXVOZKJkSp8s4TtBfTR54oltDiOwIIo/HXhBORG4J8djm96iGq7+zjsNr8OvsG/H3KdX6cF4mlOwa9Fj29/KT4TZnzm7fivuAgQyEvV/YoLj5UqPBer8F+sVqC/vezEZ8VF2IyDqFY9oUXRBCZ5E5PiT3JmEFm6UAr04ZQYwrAZI6k0R1NjDKfZGEFzWQQNxeFUGyJw6iMx50eSnuRLQmoojgY7NZ3VOBqtRKWHcjv0Gn4xtykwp9Pa76Kj10l7h43BHjsjfWYmR808POjn6ME46+v9LK+O8OJMVkwvYneZGBzv5v7xLmPzw5S7SqlqclDV4KCp2cWffvyU//o//JrfP67jLx4V88djPX840PPDTiZfLMTwbjyEN6NBvB4L4c2kVkn/fjKET8eDVV5eIK40Gcmns7F8vpTAb1YT+e1qAp8tRPNuJoJPpzW9nw7nUmG8n9L06ZTAP1JJAP9uMoxPp+WzcN6Ph17o0/FQ3Hor32ssmNejQeqU10qjH4JeoH8J/gBeDwdwdlUCf2nrU6DXHL/qve/140Wvn3L+EgFwF/hpEQA/nqsqfh+edX+oq3n+p3IROJcU7rnlbtv76flE2vkk9N/ipU71ufTyN3vx6FyqpU9dBOQyoF0K3JeDkyapBdAkA32OG84lkQKZ01/v9TNJR8CF6jw4vJAnh3WaDmpuo8mDgxqRJ/drPDTJZaDag3vVHuxX3T6X9nzXdQu39ipv8lPdqbjBtuM6OxVyAbh+Kft1dRnYsl1jy/oJ2zaJAnziNvRXcvS/P+NU9LszTn884/R7bRvdS7WF7gzZQy898y+/ec3p16I3vJRWuq/OOP3qNa++1vT627e8/fZT3n37nsWtZfJKi0jL0REt7iw5U1WQl5VXYBTIW5yUnKvQXIHe6KDQ6KC43KlytVL0Jbl7fbEVvRSmWaswV9ZjqWrEXNWkwd69jtbRgMlaS5m5SlXcS65XUgDauNx6BXDZAy+73+V3igRqOpVTNqtneU+q9eVUe+LziklPzyEvr5BysxW72YItr5DOUiP7TfXcq6igPSmJ9KAA4uMSyMjRU1BipNQsUQsnZRYHZVZZ8lJBqUnkVJJaBCk+lFPel6iCFCYa5TJglp9xUFxiVWDPLyhWoBe450mxW65etZwlJqWrQrWExDTkWarTBfQyFlbkBn1weBTBEVHqdXRsIkkp6aSlZZOZmUt2dr6W988xkJFjID27kHSpA8g1kJ5TTJauDH2xXQE+I6eEfIOV/EKZNS+FgSaVS8/KNajLib7ISL6hlFKTFZuzGldNA7WNrbTLJrq+QSqqapRWNrd48uKUuaVVrHYnla4q2to7MBrLVfV8UEgoEcEhlCQkUZWShSstl8zIGEKCAgkMDMTL1w8fvwD8/P2RWfMa6GXevDd52ZFszTo5XXPw9ZKdv5qv559MN/FPJ+v5R5O1/NVMDT/OOvntjJl3C0ZerZXyZN3AgxUd9xeyOJjJ4P5AMi8bM/iqupDfWwr5B5ZK/tbSzt9U1PEXrU5+HHDx5aiN1zNW3t5p4dlWB893Bnm4McyD9VE25nqYG29ibaGPg71ZHj1Y4d3pPQ7u9LE+V8Teio61qRTmRmJZnkpmZSaZBakRGE9jqDuFruYEGmtDqXZ6MzeVyeZSLmsLmcyOJ9Po8mKwO4LVuRzqncH0t0ezs6ZnZzWLTZkFMJ3AeH8Yva1B9LbH4aiMJaUwiBRrErFWLXQf60hU0/GixTGXy7CcWMKNMeeKJawkjuDCGAX7AF0Efllh+GSE4pMeindSIN6JgdyI9eHPom5yMy+CgLpcvNr1eEvlvXL0TgV63xUnPmtO/FZdeC9X4bnswnelisApBxFNRYSUJBCa4ktKggfFGX64iiKoL4+gyRJJuy2KXkcUgxWRDNjDGatJZLohk8n6dIYqk2k1xVBliMCmj8Cgi8Bs11PVVoWjyYG90UyuKZOUgjis9aV0jDXQMSzzMyro6LDT22WlsTZXbSk8PBxmd2+Q7i4HY+MdLK9P0zvQyvB4Dxu7q0rdQx1Ut7ioqLUp1TU4WZju5+vXd/nj60F+99TGXz0p46+PivnTYT4/7GXx1XIiX0zH8HYsWjn3t5OhvJkM5e1EGK8V5GUqXaQaQft+IY4vVhL5cj2Jr9aS+HwhlvdzUXw2q+nz2Ug+nw2/0Gcz4WiK5LPpaD6bjtI0E6Hef69gH8r7KU2fTYXi1rvJEH5RE3IJCeXtaIimsRDejZ0/jwbz9lxvRuRCoEkr5pO5+lLIF3zRoucGvPZe0E/C/dpFQLsUuAv9/Hjeey53+F9dCMT9S25f01XX764BcJ9agZ+Xyv/Lzz1WdQASDdAK/yQt8LRV5MOzn+hpqxduPWnxwi3p9Vdb+pp9kNbAY3XKs/u1vHfeFuge9dvoxdG5HjR4oEkuBV48aPDRVO/NYa2XpjovDmo9P5BcBu5Va/C/W3X7Avpu+O9W3mDHeZ07lTc+0G7lTfVaPtup0D7fdvwi6F9poP/9Ga9+95qzH2Wn/Bmn32l6+e35JLyvX3P2zRveCMy/e8+n33/G+x8+5/Mff8NnP3zO++8/57Mfv1CvN+/vYDAbydDlE5MoQ2DSFeiLywSodkrMFRegL7JUKtDry+wYjOImZRysU7l5Aa++xIbBVKHassor6zG7Xf056NUqWlsdRovWWieFfOLQJQ0gwBfAJ6fnKyXJxrZsg4K8XCLkApCZW4y8L8qWHHlhuaosz84tVPUFGemZlGbl0KkvY9NSzXB2HtlhIcTFx5JXYMBotlNmr8Bkd1Ju/384ew/gKNM0z/Mi9mJmuqenq6sw8j59prz33nskIQdCCAnhBcJ7DxIII6wEMsh77/BQQHlv21ZP98zu3MXF7N3t3u1txMbe/S6eN5Uqqrt6Z3Y74h/v+32Z+aUkKvr3+DeflMxcktJzFOSl20AMD+kiEMUnZatny2l1Urkuf4/UjHwlgXx8UibxSRkK9CGhUQru4s2LVy+wl3v+AaGYLf4I6MWzNxh9FOhNPv74BoYswV5AL569TJHTGC1qbKzZxx+RweyDTM+zSW8JUGNzLX4hmH1D8Q2MVn8L+duYfcMJiUgiPDKFsAgpDIwnMCRGFQdGxiRTWLyGzdvrOHryFOcvNnHl+g1utt6ltb2Dzp5ert26zZ2OTobGxpmcmaV/eITGpiZOnzlDw4VGdtXX46nR4OLmhourC14uzphc3PB280Ln4Ym7hwdObq7YO7vg4OSiQC/nwwvolVxWkJZg4MbxAkaO5vD27tV8sama31Vt4g9Vtfx2Qy2/2ljLl5tr+HDzOl5uL+P+ngKm9uUwvDeNnt2JdO6I5W51OJ35AQynhTARGc50QDjz/mE8DIziYXgS9xNSmMhKZHbral5dO8inA9f4aqaTz+Z6eHvoLpN3L9Nz4zzjva08nB7m6f1JPnzxgHutJzi+P4nGEzGcPhjMwTofdYDNsX0BHN3nx4H6QFZl2lNVrmVPnT9bazTs3+WjTqg7sS+UQzsDKM19k5o1zqoHv7rcWY3APXs0hNNHAzm+35/9O4zUbfRiR62Bus0BZOVq8I11xi/DgjHDjDHTjIDekOWz5M0L6JeUYkRy9Z4JJtzjDLgI6EM9sQ/2wC7QDYcAN5z83XHwd+VNbwfVhvfzOB1vFQTitCkJp73ZOB3Kw/nYKpyOr8L5ZAFOJwpwOr4a14P5eKyPUxEDvcUJP5M9ySHulMRrqcrQU5OjY1O+lk35XmzO07A9V8vOXC2nKkO5e7SIjpNltBwu5NLOLPavjaIyzUh+jCdJ0QaSU8PJL8shuzSbvLVSkJfL6g15VG4vVaCvFNDX5lK5IYcN1dkUFUUSE+vB+QtbOXZiI3v2VHG+4RC3Wy/TePEExeX5VFSVUbuthpTMJGKSIgmPCSImIZzU9HhKV2dyYl81bRdqmWytYOFWJg+aY5UWmlOZvhjNyElf+veb6KnXqRC89Mbfq5dJdZ501XvRtUdD7349A0fMDB73YeSkgN7C4GEjfQd09O+3amC/joH92kXpsIJf4C97A/379AzIc+Qz+6yw71tabUaBdRUjwGYoyL5nt4dS325P+uq96N3lsSQB/w+vBf5uqkCwe4c7IjEMbOCXtXObtahP1tevVZHfZmfaNjv9N3V3kxgCDktqrZGiv0VVO6iIwFJUYMNrUQHV8rdSRQJaNjguRQRskQHpBGi1ab0DLevt/0XdEoNhvYz5teNG5aIklSBdA6/pRqU9SjI0qGLlkprXrmBJak6AA+rAn3I53c92qt9KrpStsKp0BVdKV3C5ZDmXSmS1o6l4BU2rf6iLq5dxoehNLq5+iwtFb9FY+KZVRdb1fMEbNBT+gsaiN2ko+JHQfcd8BzZ1zt2jc+YenQL7qQ46J0SddE7co3uyh77pPvqnBxiaGWZwepiB6SGl/slB+ib66Rnvo29qgJbuuxSsKSUkKkaF7gX0AgXJ6UYnppOQlrMYus/DBvqoRKv3LuF0gbVAXvYC+oj4dOXxJ+cUkSYhfJl9vwT6MtKy5FS61QqqEu4XY0FgL88JCInF7CtHm4ZhsAQrmXxC1X0J03v7R+Cl98Nd443WGIBfUDShUckEhScQFCbT1pKwmC2Ee/sSpjdj8tASFhZBYnY2SXkC91zS07IU8BPTs0lMy7Z68jbAp0oHQY5qIZRZ9nL2vMyzDwlPWAzXpyNtdNIzHxkjlfbJypMXiAvUbeF7m4cv0Je9KCIyDl/fYLx0JrRGCwEh4Sr/r1ucGiew99AZ1GtSC+ClN+GuNeCm0ePiacDZQ4eLpx5XLyNuGpMaoaszByJ/H/k7+AfHqL+XMpBkkE9QrDraNiRc2vys/57bduxmcmqGmbkFhkfHGRoZo6dvgPaOe/T2DSgNDo0wMjrO1PQsc/P3mZmdV5+R657efuLiE1XrnMXPD6OPzOu34KXV4qXX4arxxNHdCno7ByccnJxwdnXGxcVJycvFjsw4PdcPZzJ6MIMnm3P5sHg1X6+q4Derq/mudBN/X76VP1bu4Hfrt/Cb9bX8qrqGr2ur+GRTBe/VlvFObRnPKgt5XJLLs4IMXuUW8DK9mKdJOTyISmU+OJ6xwFD6YsKYrS3hRdNBPu29ybfTXXwz28VnE128O9jOy7FuPno0w6cvn/LZOy/5+oN36L97nuP7U2g4HquOlZXBPLs2aTmyJ4D9dX4c2BVBfPgywn3/ho1rvdm83kj9ZgvH9oRwfG8oR+qDKcl5iw2lLhypD2T7BnfkXPpzR0M5fiCIAzv91KE4W9dr2VxpUO12KemuhCS745dhxJRphb0K4Wd+H7Zfgrzy7AX0VinYx+hxjdQq4DuEemIX6Iq9nwv2vi7Y+buyzM+JvwtxxT43EI/aZFx2Zylv3km8+GP52J8swv1UCV51Wbim+aA1OxBqsicj1JnSBC1VaUZqM41sytGxMVfDpjwvtuRr2JavY3uunsPlgXSdLGO0qZr+c2voOFrIjT3ZnK1NZEdhAKWJOpIitMTE+pFXlktOWTar1uVSsrGQim0lrNtWwvqdZazbvprKLatYtzGXiupsImJ0mHxWsPdgJUdObKF/sIWbty/S1dXK1eZG9uyT2RnrycpNIyE1joz8DIrLVxEeFUhsQiQx0UFsqChg37YyTu5KZ+xGAXM3kpm9lsDz9jX85lkDs7eLGToTxNBRI/3iedfr6BHA13vStduT7r1e9B80qHC9GAWjp6ygHzpiZPCwgaFDVg0eMmCT7Z5aD5sZOmSx6rCJwUNGBg5agT94UMvAAQ0DB7wY2P9j0tC/T6DvodS/x5P+3T9UX70HItt923WP8v4lAmCVePsS5pdVogA9uyRVYDUKrCkAF+5Jm6DK/Tur/evXKiWw1VkVAqpiwC1OtC9KwP8XVevAnVr7Rdn2sjoqtW50oKXGXkmMhbvKYLCntdqe1pp/jawGhnVo0GtGhaQdxMhQsuP2hu91a4MdNt2sss4WsA4SskMGBYkhoA4AqrDjmtJKrlWsWNRymtcuW5ScDWA1Aq7KqvbW60ulb3Gp5C1kbSp+k6biXyhdLHkTUWPxL5QuqOu3/jx03zHfjlUddM53cm+ui3szndybvkfPdDe90wL4XgZnBxmeG2ZodoihmREr6KeGGJgawgr6AQV6Cd33jg+w69B+5dFLjl5n8kVCvZLXjYqXgrMsEtJziUvLITYth+jkbAT00YmZCvC2/LysMYmZCvTyuhgFKbnFCvSZqwT2a8hanHcvVffixduMBPmsGAoSpg8Ki8fiF47G4I+H1ketAnUBmoBeDABPnS9uXnI4jC9acxDeUngWtgjj+BSCg8LQaQ1oTBblyccvFs5JOiJN8u8SpUiXmoJsa3ugePDJ4qVnE5sooe80FfYWyItXLLAMjfheMglPxtz6BYQTEBSuwvLiuUsu3ubdi1cfG5escvjJKZnK0w8ICMNo9lX5eZ+AYJUPXwrhi1fvqVOGgIT0BfzOHhqc3L1wdPPC3sUDB1dPtZdrJw8t7lKtvziK19tf/mZSNBiIb0AUgcFxhEdJYWCWSjtIuqFsbRXDIxOMjk/T1t5FR2cvzdduqn1f/zADA6NMTs0zN/+Ihw+fs3D/CdPTC4yOTTM0PIG8p3xNJbFxSSQmSTQlGb/gcPQWMbyMytt39XBXHv2fgd7ZEU/nlZTmBtB8JI2u+ngm1iYyn5rAk4Q03k7K5d2kAj5KKebLzDV8k1fBbwuq+GPxZv7tmq38cd1W/lC5ld9XbuO3azbzy9JNfLu6mm8Kq/l69SY+L6rm04IKPs4v40VuPvNFuSzsXM+Ti/t4p+MCnw3f5IvR23w21MqHvbd52dvCi7Eu3p0f56MnD/j2/ZeMdDRyYl8SUq1/7kgEpw4EsrNWw4E6X3Zu8qFmjQ8h5r/D4vE/kxbjwMY1Zuo3e3N0bzBHdwdaPfq85ZTnO7J/hx+bKp1VPv7UoTD27vBm0zoNa/OdWJ25koJ0OzKTVpCU4kRsto6ATBNm8egzzBgyfNBnyDS873PzS6F7VZRnwCtJZESTYMIzzqhOthPgO4V64BTigVOQGw5BbtgFubI82I1l8XocSsJx25WFi4ToBfQnCvA8VYqmKgHXYBcsujdJ9HekKNqDqlRPNmVo2JKlYVvOopQX70Vdnoad+Vrq8/VclTqJS9WMXVzPwLkyOo8J6LM4VxtPfVEga1MMpIZrCQ3Wk1eaQ2FlASUbV7NuezlVdeVLHv36uhIqtxdSta2QrKIY9L72aEzLWb9xFbsPbORcw2HOnDtCw/njHDmyl6PHDlC5vpy4hChqNtfQPdDDqTNHKC1bxba6TeSuyiQrK5HszDjWrI7izJ40hq8XMXkri+kb+XyxcJ1/9/kk9++uZ+hsOEPHzAztMzK414DytsXj3q9VQB8+bmHstB9jp30YPWFh+KhRaeSIDM+RvWlJI8fM2DR61JvRo77IOnJMJJ+V9xoZOapn6LCOwUPaH0rgv/91WY2Awf0ahvZ9r8G9Ggb2eCkN7vViSXu86JdUQL14+9aag+46V1V7IN6/zTCQVe5bJQaAhP/FyxfoO9O9w1VJ9n8uJ+5tt+oHdQGv1QhIZ0DbFkfubnZQ6+udAhI9UBGELU7c3SzvsapNGQ0OynBo2+zIvyz5vE2LBoc8S6IOSxLD4sfVulGMDDtuV69cTE040bLRkdvVDtySCISo2p6b0oUg2iDryiVdr1xBsxgB62RdvqSra97iey2jeY1VV9Ys4/KaZVxa8xZN5W8qXV677F8CfQddc110zd6je7aLwYV+huYHGRbNDTEioJ/5y6DvmxxQOfqesX6a79wmOTNbhe699BYCQ6IV6KMT0ohNziRGKsiTMohOySY6OUuBXvLxNkDLGiuh7kXQR0iFd3IW8RKWz5PCvHLS5Jx6NXxlLdYQfpHy6iUsLzl4gbyAX8Lnck+8VIG9AF1kg76AXmcKVPdcPc14aCzojX4EyhjaiFgiEyQPnUxoSCQBgaFY/EOV4RAYHEtEVBIxiSnEp2YpyEuRnQK85OOTJCefpQbBiCcvkAyVYr/QOIIkLx4SrdrUfPzDMPvIfPsgzCKLP2aL31IuPjAoXOXn/QNDFfTFkxfPPjwiVoXvpR1NvHjx6s2+ARgsvqo4z0Ojx0va+LQyMU88eSvoBepLoHezgl6AL3Jy1+LsoVcevhyU4+QuuX4TPgERymCKjElT9QWScpDUQ2b2Kto7epicnKO3V8A+rtapqQVmZx/x4P5zHj54m/m5J8zNPmZiYoGRkWn6+kaVBgYn2LJllxp7GxmZQHBwFEapQ/ALQG+yoNXqcfP0/FHQOwvo3d6iam0Yl44lc2dnLANl8UwkRDIXEc18SBz3gxJ4HJTMs+AUXoSl8Soynffic/k8o4Rv8yv4ddEGvivewh/Ld/DHtdv4x7X1/KG8jt+WbeaXRbX8qkC0ka9Lavho3XqebK3k4bGtvH31IB90nOPD7iY+7m7m094bfDLcwvuj7byc6ObtqWG+efWI+f7LnNyTQMOxaBqORHL6UCi7Numo32Li4K5QKlbrCdD/NQH6vyPM9w1Kcj3ZucmXw7uDOVIfwuH6YNYU2lOYuZxdmy1srHBkX52JAzv9qV7jTHm+PaXZDhRnObA624nCbDeKik2kF3kTmGXAnGHCpGDvgz7d8idFeLZiPD1eyXoFek2SEW2iGU28Ca84I54xBlwjNLiEe+EQ4o59sBv2Qa7YBbnxs0Anfpqkx2V7qhX0AvnDqzCUhKM12xGhW0ZOqBPlqR5UZXqwOUfDlmwvtmV7sivXi3qZ/Z/vxa58HfV5egX5/astdBxZxeTlDQw3VtB/poyOo6u4Xp/B6epYdhX6syZJT1qEngAfD3KLMimuWk35plKqd1VSvWst63eUsb5OVELljtXklCZgDnbH02KPl7cDq8rS2LS9QuXmT50+xLlzxzh0aA979taxbp1M8Mxm5+46vvnVN2zbUcuG6jXUbq0hJjGapLRYUtIjKCpMYkf1Ko7vyKD9fCoTNzMYupbPx/OX+eev7/Nc4uryAAAgAElEQVS8azcj56OYOO3NqITpD+oZPKS3Qv6okbGT3kyc9WP8jA+jJwXkRsZOmBhf1NgJC6MnvBk97s3YiUWdlGs/xk8GqWr/sRN+jJ3wQd6rdNzEyFHDovQK/AL/4UO6H9XIIR0jB7VWHdAyckDL8H6NVQc0DIsWrwf3eS6BX4wB8fgH9ngyIAbBPi1DezXqnhgCr2spIrDTTd2Xa2tUQAwFl9fkTM9Oq+7tdOUvqbPOhY4dzkqyX5IUQf6IxMgQY8NmdMj+T2WNNCwWH26X8wKcv9c2J9pFS/dk70Tbth+X9X1O3BWjZJsz7dvkbAJn7mxx+l6bnGj9UTlyq8aOm9Ur/0wqYiDjh23RAzWKeCXXq1ZwrWoFzeuX07x+GdeqlnN9w4o/B337bAcdc510znXSNXeP7vlueua66ZvrYWihn5GFIUbnhxieHWJ4Zpjh6cWw/aInb/Pme8f7EfWM9dE10kPHYDc127dg8PNBY7bgGxSqpqjFJqUTm5xhhX1ihoJ5XLJ47lnEJmWpXLZU2kuBXmRyJhFJmUQkZhCekE6YhP6Ts0mWYrv8UtLySsgQ2MtkNQnl55SqXH18ci7h0WkEhyeq/m4J48uYVanGF/ibvEMRoDu5G3B01ys5exoROXkacPHQ4+qhRWvywSckDN+wSCLik0nLWaVmAcj0Or/gSAw+QWqanX9IuOp1j46V3LtUrlsNFim8kzoAawHb95CXI2h9/MPx9gvB4huk5tfLDHuj5Mq9A9Qse73RB5FMwJPXLD6BmL398ZEuhoAQgoLDEQNAPH4fvyDMvv7WKnujBW//APRmM546PV46Axq9zMWXNjw9rp5a9bu5COxdPHB088RJYK88e+vq4OyJg4snji5e2Du54+SmQQ7Tkd750IgEVW1vTTUkExOXzJUr15mbe8j09CPmZp8xPS1Af8DszGMeP3rF0yfv8vjRS548eYeF+adMzzxifHKB0fEFxsYfcujIOWLjM4iJSyUiOkENBAoIjVB1BR4aHS4eHtg7O7HS3gF7RyccnZxxdpbwvSMaz2VsqQ7j/P44Lm8Op6s0itGkSGbDorkfFMeD4CSeRWbyODJT7R8ExKtQ/OOQJF5GpPMyNpN3EnJ4P6WAL/PW8puiWv5Qup1/XFvHP6yp49+W7eKPpdv5bXEt3xSv58OyCl7VbODVvu2813iQd2+f4MP2Rj7rv86XY3f5fLqTD6e6eTU5yBdPp3gycpXTe5NVH/2FExE0Ho9SoN9ereHs0RTKVhnw1/81QZZfEOz9JvERy6kuN3GgTo6hDebwrmAqV7uSl/wmddVmdm7Uc3SPP9s2eLKmYDkVRSupKnOmZq0Xm9cb2Frjw9btQaze4EdIlhbfDBPe6WbM6WYMcohNihxPKxPxDD9UogHPRD2eCXoE9l6JRjzjDXjEGnCTMH64F46h7jgGuWEf6MJKfyfe8nfkp1HuOG9NwvNYIZp9+Tin+6DVrSBU+xa5wY5UJLlTm+nJjhwv6nI17Mz1YleelwK8QF5Urzx5HbvytByvCKDvTAmTV6oYblxD36kSOg6v4trONM5URbG7wJ/1KSZyYkwEWpzJyElg9foiSmqKqKpbS3V9JVU7K5QKq3IJSwnE3dsJJ8MK3L0dleIyI6ncXM6pi0c5cmo/u/duZ8++Ok6cPsK1G1fZWb+TisoKtuzYTEFxPulZyWyoXU/J2tUEhvmSX5BGdk4CJUWZbK0qYGdFGK2nEhi5kcRQczYfTF3gn799yLtDR5i4EMv0eX/ltY8c1zN8zMjoMW/GT5iZOmNi8oy3MgYmTlvUOnnaG9HEKQtjp7wZO+3N+Blvxs/6MXoumMlLOXz7uJl/+LCLZ21VTJ6PYOJcIJNn/Jk4ZWb8pImxP9VxA2PH9Iwe01l1VMfIES0jR3RLxsDIEb31+oiOYdFh7Q80JNeHbBLDQcvwQS1DYgwc0jJ6WKeuByVlsM/zz9S/14P+fSJb6sCdvr3/PZK6And66t3ornelu95NXffu8UCkXpPXleS1xdclErFYo2ArVLSu7vTutko9c5crXTtd6Nrlop7fu8edH0qeJ98rr7uo58vP0bXLma56lyV173ala7cL9+qd6dzlTOdOFzqUZL94vcOF9te1XYwXuefM3W1O3NnqwJ0tDtZV9lsdaN3iyJ3NjmptlXWzIy219rTU2nG7diW3Nq5Qq+xbNq38EdDPtNMx20HnrHjz9+iZ66J3tou+2W4G53oZnu+3evSzw/8i6AXy3aM9dA510TnYzfmrFwmMCkVrMeMTGEJUfJIaqKJgn5RBjIB+MRcvq0gVrgnoU3OJTMpUgA9PTLeCXo1YTSc+LY/0vBJ1zrysGdLvnl9OZm4ZqZnF6jS76PgsAkLilaTATsL6MkynuLxaDdaRwjutOQB7Ny12rhq1OrjrsEqrPF4XT53qGvAJCCUoPJr4lAxkHkBsUhoRsYkEhEZikeEuUnDoHayOlRVvPSI6ebHoLo2IqGTCIhNVTl5eCwiOwcc/Am+/0B9AXubXGy3+SgJ3GYYj0pt8FezlNYPJB5PZV8Fe+vQF+t4+AZgsflj8gtRpdu5eeozevki+W2MwKNh76gx4SgW+pxYPdy2e7jo83DS4Onvg4uKBswDf1R1HF3ccJJzv/EM5uniqefq+AeGqCE9SDjLAR9IxwWEx7Krfz+DwBCOjM8zNPWV+/jkzM0958PA9Fu6/w9TUE2ZmnzI59Yih4WkGR6YYGp1iZHyGqdn73GrtUB0HMjtAqvj9g8JV0aDGYMbVU4OTmxt2To6ssLPH3sEJR0cb6B0w6Fawe1sEx3eGcLzCm1sFgQwlRzEeFs1EVCLz+cW82Lyd57t286B2Mw/KK5nPLGA+JoP7IUk8CEzgSUA8z/zjeRqcwtvhGbwTncN7SYV8nFXO1wVV/K54E/9QvpV/Wrudf1i3g19t2MbHNZt4Vb+Ntxv28l7LGT4buM7XE238crabb+f7+Xx+kM8W+nl77CotDWVcPJ5I4/FIGo5Hs2erie01evbviCEq8A0CTD8jyPtNQv2WEeLzUwoyHNm/PZCDO/w5sMOfqhJ3MmN/zrYqMzuqDRzY6cO2DR5sqnRnx0YNu7ca2b3Dwr56Pw7uD+TgkSjW7wgjOFODb4YZi4A+zYQh1TrbXpsip9aZvs/LJ0p7nR63OC3u8To8EvXqWvbuMTpcIr1wCnPHMdgNx0BXHPydWennyAo/B34R6oJuQwI+u/N5K17Pzxx/gsljGcmBLpQleFKd5sGWDE92ZmvYme3BrlyPRU9eQ33+99q9SsuuPE9OVwUrwAvohxrK6Du1mo7DBVyrS+H0+nB2r/KlMtlIdpSWALMDSWkRrK4qonTjajUsZ+OeDayuLiA0OQg3b2dWapbhoF+Ji9kBF5NVgXG+rNtSzrnm0+w5spOtuzax7/Burrc084d/9weev/OKY6dPUlgqpypmsmZ9OYdPHOTE2WOsrSojKjaYrPxEcgtSKS3OYW1BApV5FlrOpTPVUUT/1VyeDx/n//zNQz6bPc/kpWTmLgYzfTaQiZO+CvJjp0xMnLUwddaH6XO+S5o654vSWQsT53yYOO/LdIMf0xdDmWyK4WnfPv7Lf/hH/t//+594b/wsYxeTGW+MZPJ8KFNnfZXhIMbDD3TaxMRJ45LGTxgYO65n7LhxKYIgkQS5/pc0fsyITWNHjYwe0TN2dNGQOCrGg0Zp9KgW0ciSgbBoHBzSMnRQw9BBm9HwI6u8tijre+X9Ggal9uCA56K81D2b8fH6+16vT7B+jzWqIXubbJ+zRTvk/uAB63cMHvRiRBkyGoYOeFl10IuhQ54MHvBg4IA7gwc9GDroweBBTwYOev2Z+vZ70LvPnd59bouS/euyvW6917PXne7dbnQpQ8FqLIjBYLvu2OlMR50zstqMh3a5VtENiTI4LkU65J7tf0sDc9pn2uiYbadztp0ugf1sB92zHfTMdtI328XAbA+Ds30MzQ4uhu3/skffM9ZL10g3HYP3aOvvpK33HoVrS9D7+GDyDSA8Rs4MTyI6IRUJ4Uep1qx0YhOtPfMCegm1SzFdQnq+CuuLJ29TmAJ9BlKhr1ru8kpIk4ErOatJzZYT0YqXlJRWoNrDfANjVMheKsjl+dJTXy5z36u3k11Yhm9IlPLiBfiOHnqr3LU4uWsU7N00BnRmX4w+ASp3LD+/gF76xmUfHpOAf4j1CFmjJXAR+N8DUWAo42slBy8esV9gxJI3L566AN6mHwO9DfgK+kZvDAaLgr2E9i3eflgkxG+WanprdED10Gv0mHx80BilwE48e6M6HEam8Ok99Jg1JixaC1o3LS7isTu5Ye/shp2S5MMX5eSGg9q74eqhU6kFSTOIBPpWRVCxfgtjkwtMzT3iweMXLDx8yfjkY8YnnzI28WRRjxgamaerZ5w77YN09U0yODLPyNgCN1u6SUjOVa1+MhlPDB1VT+DuhYuHp/LoVzo6sGzlSuzsHZdA7+zigNm4nH31UTQejaVhSyhXCv3pS4lkLCKa4cRU5uu28/R6E487bvDgbjOPbzbx5OwpHu7dy8KGWiZyVzOekMVISCKT/rFM+0QxZY5k0juSWb9o7vvFqdD/i6gsPk4u4svctXxbXs1XVZv4qHYj7+7fzgdXjvNx9xU+H7nNt5Md/HL6Ht/M3OOLmQ7eG21mofsgHZdKaTqWSuPxZA7vCmFLpZmiTE/8jX+jPHkFep83iPD/W3KTl7N3m7Ti+bBnizfV5V4kRfyMret92bhWx+6tfhzZHcLh3QEcljz+nkCO7A/hyMFgDh0IZN+BSMo3BROao8M7w5qnN6Sb0aeJLOgE+CkmNMlGJcnNeyYavod7vA7XOA2usRpcozQ4hXvgEOKKQ5Crmkpn5+fIcl97VvjYs9zfEXNRBKbCCP7K4W9YtuInaFzfID3Uk/UpBjZnatmRraU+R+RFfa6n0m7x6m3K17CnQMfBEjPNdQlMXKpk8vJ6hhvL6T0toM9ToD+7IYK9hX5UpRjJj9UTZHYgOtaf1ZUFqhgvtzxDAd7dx4UVXm8pCeQdDXY4GlfibLRT8o00s27LGi7cOMfuw3Ws31zB7kP1NFw5zze//Zb//F//C59+9QWnzp9h8/Yt7D20h96hXuYeznLhSgOrSnKIiPcnJTuOsooiUlKiyMuMZEdNCl03Khi4kU7/1WQe9u3kf/v2gcrdT13KYqYpnPkmX2YavJls8GOy0Z+ZRj9mGl7TeV9mzvsy2+DLzAV/Zi4GKiNh7nI0c1dTeW/8HP/1P/17/q9//iPPx04xcTmJmaYI5hpDmWsMZLbBX+l142FWjIWz3kuaOmNh8rSZydMWps54L0mubfemz3jzp5qS95/6U5mZls+dMjF1yqRW2S/ppInJP9G4GBjHjUycsMn02t76mu09o0f1WKVj7LiO8RPfa+KknslTBiXZ2zR+Qo9VBvVc6/eb1Xeq554wMnnSyOQpq6ZOy88uhpBh6Rm2Z1nvGazvF2PphIHx43qlMVuE5ISO0RM6xkQn9Uojx3WMHNcsafiYF0NHrRpeXOV65LiW0eNa9drAYQ8GDrkzeMTT+l5ZF9V30J2+A+7I2r+4793vhhgUffs86N3r/gP9OOjn2umc+yHoBfbdMx30ztyjf8YK+8GZAQanh5YK8fomBlS43hayV6Af7eHecBcdg110j/Rz9NxJfENCMPsFEhYdp8AocIyITSYyTnLfAvrFUPfroJc5+Kk5RCVlEpmYoQrywuLS1BotA2ekAE5OQssuIjFjFYnpq9TgHOmpT8+WKvxidXythPClatxWeCe5e+mxlzG5VZvrWFu9hbjUbDwMPovevA4HNyvkbYVqNthLYaF3QAhh0fHq94iKT1ajfWUNDI1WXrrk2q3AD1LXAkMBvE1yLaCUsP3roLeG7qX1zU958TbAy3GzIvHsLeK9m+VkN7M6ulX2AnwxFMzys/lL4aNRwVG8eI3RG43JT51mp9EY0XkZMHkZCDB4E2j0x+Cux9nRDQdHV+ycXFnh5KpgL9D/oVxVKF/OvTeYJbVgldQUSCRD5gS0dQ4wMj7H3P1nTM89ZXL6CbPzbzM584Sp2ecMjTyg894ULXdGab07yZXmEbZsvcjaihMUFNYTGJKJ2TcS34BQvP2CVM2B1WjR4uzujoB++Uo77OwccXBwWgzdO2AyLGPP7kgunEigoS6CpjXBdKSEMRYZzWBMImNbapm80chE9y0mum4x2dvCZF8Ls123uN92nYUbl5htPMPo/j0MV6yjKy2LttAYOnxC6dUHMuoVyIgmkFFjEJOWUKZ8wpgOimQuOoGHKek8WJXP450beXn5KB/cu8SnQzf5cqyFbybu8uXYHT4Za+G90cvc7zpC75VNNJ8q4Mz+FKpWmwgy/BXB5p+TEO5CpN+bxAS8QWG6O+uKPKjf5M3+7b7s2mSmZq2e+LC/Iz/VlazEFWwo07O9xocdtUZ2bfVVJ93t2ORPZbmWolWOZGXbkbzKk7A8I96ZJgzpJnQZFnTpFvRpJnSpIiPaFAG9QWmp6j7RoLx68e5dYrxwjvDAIUxy8k6sDHTEPsARO38HVvrbs9xnJfaBznglW3AM8+Rn9n/DipU/wcX+b0gNdmNjhoXt2QbqsnXsydWxf5WeQ0UGTpT7crYyiAvVYVzaHM3V7fHcllbHk4UK8nPXNjJ1pYrRC2voPV2kQH9jZzKNtdEcLgumNtNCUaKBcF9nvH09CIsLROPngYN2OW+5/VwBXs6mF2/eXrdCyUG/AkfDChz1K/EON7J+WwVNtxqo3lZJ8bpCitYUsvfIHt775H1++bvf8A//yz8xPj1N09UrjM9M8v4nH/Af/5//yMdffMKps8ep272VMxePU1JRyKrV2eTkpVJSms3WmkzO7Y+n+1IcA9dTmb+3nf/164f89p0+Jm4WMH45lNlLIQrg0xf8mG20Ql3ArtToy1yjHwsXfZm7FMD85WDmm0JZuBLDQnM6T3oO8Z/++R/4z//hH3k1fY6pq8k8uBzJw6Yw7jcFs3AxiPkLgX8if+YvWCXPFi19n+17X1vnGvyY/xHNiQFyzudHNXfem7nzPsw1+DB73vuHeu0zM2JwnLEgqzzP9ky5tmn6rAWbbPfUes7MzKJmz1uYbbAw1+D9A8k9db9R7svP4qO+Q34f+a75BpEfCxd8leYv+PxgP3/Bm/kLFuYbrZprtCCab/RhXv5tGqy/o+33nJGfo9HCTIOZmQaTWqfPG5k6Z0TW6fMGqxps19Z16pwB0eSi1P6snokzOibPGphc3Mu1aOyUlrFTGkZPatRe1pETYkhoGTmmY/iohuGjWoaPaBk6orFx/vuBOe2zd+icb+PefBtdork2umdF7XTNtNMzI559D/0zvfTPSN+8wN7q1QvoJVxvkwBftdmpEH6fAv3d3nsUlJUq0ItHL5CU087CY5JUBb7kzG2gtxXiKY8+LU/1z4v3LhX30mIX/hropbdevH7x7AX0SRkFPwC9hPEF+OLZh0YmI730NthLL70U52UXlFFRs5WabfXkl1QQGBGHi8aEvau1WM1WnS6Fa+5a6Uf3VmF6qQqXUH5gWJT6feR3ComQg2dkTnvIUghecu4CYW8/CeuH4idnrPvLgTAh6t7r+XnZy3tfB70A3nbGvOTrrUNyAhTkBfYGo7cCv8lbhhIJ7H0xeHurkbhuHma8tP5qNr3W4IunlxFPdy06Tz1adw0ezjKJzg0nRzccF0G/8i+CXkLn7ri46xHYy/N0RjFIJNUgkY4wGpquMTg6z9DoA0YmHjMwOs/AyDx9g/N0dk9xpbmHS5d7abjQxbGTd9ix6wrpmTtJStlOYvJGwmOKCApLVjl6+VtJ54AUFXrpxXDxUKCX0L2A3urVS3udAwbtcnbtiuZwfQh7Ko0KIHczQhmOiaQ/MpaB0lLGLp1hoP0a3S1X6Gq9SldrM33tNxnsamF8qJ2ZkXvMDbYz1XWTkavn6D+8l55NG+koLKQ1Lon24Ag6fIK45x1Aj9mPfos/gz6BDPkE0hMQxL3EGEZrSnl2fh8fdl7g08Fmvhy9xVdjd/lyvI1Px1v4cOw6T3sbGL5Zz43TayhJ1WJy/J9ICFpJZWEAuUnOlGZ5UlvuTU2Zlh0bTOzZ7Mf2ajPVFWYyE50JMP2EYMtPyExyoqbCn7JV7hRkOZOeYEd4wE/xt/wbIkJ+Sl6uG8WVwUTmm/DJNGJIN6JNN6NLM6NLNSjp0+S+CX2aAa0MzrG11y2CXrx552hPHMPdsA9xZmWgAysDHLBf1Ap/e5zDXNElGnGP0fKWjz0/dfoJb9r/BGf7vybRz4ktmT4cKPLnQk0srbsz6TqSz+DpYqaaKpm9soH71zby8OZmHt7awqNbW3ncsk3t569tVK+PXVxL/9nVdB7N52Z9Mk1bYzldFUVdQQAlKSYi/Bxxcf05y11+wTLXN7DzeIuVXm8pwNtAL6vAXoFeYK9fgV+UhfXb1nLmyknW1JSQW5xFWm4KpxpP0T86SFPzFe7c6+T23Xbu9fbxz//H/87/B3z5y2/oHxnk+YsXDA4PcbOlmbI1hSQkRlBckk9BSRbVG0o5XLee+qpwNaVx6HomM+3VfPfJOP/05RwPO7Yx1hTLdJNA/s+BO9/ox/xFfxaaBPT+zF8JYuFyMAtXI7l/PZXZ29X88atn8F//Pb//qJ/7rUXcb07g4eUoHl0J48GlUO43hfDwcuiSHlwO4sHlYKX7lwL5l/TgUiAPm/5cD5oCud8U8CeSe/JM/yU9uOTP9wpAnrekpkDkOQ8vBfHoSrDSw8vB6lruKcm1TbZ7sl6Rz1j1+GowT5pDlvS4ORjRo6vyeiCPrwbx+GoIj6+G8aQ5nKfXwnl8NZQnzWFq//xGOM+uy17uyXMWn3cthCc/omfXQ3l2I4yn10PV67bvs66BPGoO4OFVf7U+uOKHVb48uGLVwyt+6nV5z8Mr/jy47GeV7K/I386XhUu+3L/su7SXa5vmL3ozd0GMCjNzF8zMNopRYbQaF+dNTJ8zKQNh4oye8dO6/37QdyvQd9ErrXZTvfRN9amWOmmr+zHQ9wr8xyVX30/P6AB9E8Ocu3yJoPAowqLiVLj7ddC/XrwmbVsCfTU0Jy2f+JQcYhYr7+Ws84jYtCXYq757GbKzCPzkzMIfgD5LZuMvtt5J1b3k6aWnXrx7abUT8AdFxBOdlEHmqhLl2a/buJWM/GL8QiJVIZ6rl16F78Wzd/bQqjC4FOhJTt4sOfLAUBW2F/ALnATgAmzbKl64eOYCbwnLC/Bfh/zroDd7By5B/nXAqyNoNSa8tCaVo5ezA8SLlyNcFewllC9V+lLM5+2rvH+NLhCtNhwPz2C0BqleD8TTy4y7hw4PTy3Ozq7Y2zljb++Mo7M7Dk4CcqtXb+9k7VmXATU/lBtOrlLIZ1Cw99JJpMEXvckPnTmA/MKNbKg+wbp1x9m+4xI3bk1x6kwnZ891s//AddZU7Cdv1RZS09cRIVAPz8YnKBnvoHh8Q+KJTJAZBHlqpr8YRDIASEAvo3yd3KwevYB+pYDezgEHRwecnR3Qe9mzfXssu7cGUldh4PTGEO5kh9AfG8pQdAwj2flMnj3BUPt12m9dprnpLJdOn+DSmRNcaTzNjesXGOi+y8xIL4ODbXR3XKe39Qr9LU0M3myg/+Ix+o7U0bezmrbyQlrSkrkTFUWLbwB3LX60+/lxM8CXm1HBDFcW8nbjfj6618BHg5f5fLSFryc7+Ga6nS8mW/lo5AYvBy/zuO88F/YWkxbswKp4D3ZUhlGa5cK6Ve7UlhuoKvZgyzo9ddU+1FSYWFtiJDZ0BT6av8VP/7ekxbtRsTqAvBQtUYErsHj+NRbNX5GW5EzlGh+2boqgvDKM6DwLvplGjGlG5c3rVNj+T0FvRPcnoJd8veTnFewjPXAKc8U+2An7IEccF+US4YY5zRvfDH80sTpWetvzc+ef8pbDT3Cw/yuSA1w5tT6JgZMVPL61kxdte3jVsYd3O2Wt51V7PS/bdvH2nTqetm7nScs2ntzexqNbW1i4Vsvc1WomL69jqKGU7hMFtOxL52pdEmdrYqlfHUJZqpHoACfc3H+Bndub2Lm9hZ37m6zwfFN59OLNi34M9IGxPlRuXcvuY3Vs3inDcRKIjAundG0xq8uKyMzJZt+hQ1xqvsHw+BTf/Po3jE1P0951j1PnznL5+nXmHjxiemaWQ4cOkpubSVxcDIVF+ezYsZnaDevIy4hmQ0kY5+sj6bmYxPCNYj6dv8nfv9/BXGsOk5f8mL0gYXYfZhu9leYu+DB/0ZeFJj8l5dFfCWThsj8LzaHcv5nI/I0cng8c5N//8SX/7rMenrYVstAcyZNrETy9FsnjqwK0cJ40Ryzp0bUw/lyhPLomCuFR86JkryAXyrNrYTy7JusPJaCzScBnhV8Yz29+r2c3BIo2yXvC1fue3wzn7VsRSi9uR/Kv0auWKF4u6lVLDK9aYpXeaY3j3TvxvHcnXq3vtsZhuyf3Zf+qRe4l8O6dRN67m7SoZD5oFyXxfpvcl9cXnyHPa4vn/fa/pDjea4vl3buxalX7tljeaY/mVVsUL+9GqtW2f3kngpd3In9w/1VbNC/vRvHiTqSSvC77Z7fDeHYrjOe3w3jeEm7V7XCeL+rZ7VCe3grhyc1gHl0P5OG1AB4sGg02w2GhSf77sRoENtIv5eg7Z+5yb7aNrtck3rzVo2+zhu+lOG+6mz7pqZ/qZWBqkP5Jmzffi4TsRb1jffSN9au1f2yA/vFBq8aG2bh1G5Fx8aogLzRKQvhJKnQfESf5+gziUqyV95ESyl+ccS/V+FEJGUTFZ2ADfVhsKiLx7kWRCRlqmI6E7pPTrbC3nmZXqkAvR9nKzHuZkidtbxK6F49egG/2D8MSGEFwVCLxabnkFK2hsnYHVZvqyC0sVZEHD+PSRQgAACAASURBVJ0ZO2cP7F08cdea8DJYlGS0rwJ8UJjK3wvUBdDilcvpcsorNfmi0ZvRGCzojN4YJa/uG2gNs/sFqb3RW7xuH3QmH7RGGWpjVgfTyFhbNcNeDqnRGJS0erMqwBPQa7RGBXu9waJy9DKUSA7KkQI2T50PXtoYTKY8tLpE9MZgPGX4jKcHbp5a3KSP3tENOwcXq5xcsFvUSicXVjo6K9nuWVdXVYEv1fjO7lr188gBOlbgh+Ltm0FwcDkR4RtITt7K2rVHSUxeS2RUAT6+iRjNUXhpgykt38yxk5ep2bJLGX/hsbHEpaSQkCajgTOIkpqHwDC8dEZc3D1xkIl4UnHv6MAKOztW2jlgZy9FeXY4Odnh6b6MzRuj2L0tkO0Veo6uD+BGXjB98VbQDyamMXFgH3NDHUwOdzHQ3U7n7Vtca2rk3OljnD1zlK62m0wNdjHc28a9O820NDdyu/k8t5rP0nr9PB03z9HZfIKOxoP0nzvEwNE9dGyv4c7aYlpz0rkWH01TSADNSZGM1a3jnVsneNXdyIdD1/hquo1fznXy7Vw7X8208dlMGx9P3+HdsesMXN3Nsc3p7K2KpiLLjZLUFdQUa6ha7cGmtXo2lusoz3MjJ9mZYJ83MGl+htnwBoV5gWTGawkwvoXR42/x9vpbYoPsKUjTUZDqzpp8Mxs3xpOwygffDAOGND3iwUuOXoXsU43oBP5pJrSpBjSp1sNtxKtXlfeJ0mqnxytRh3uCF+5xnrjFeuAR74VXggZNok6N1vXLC8SU5o0mRotLgDP2umXYub+Bs+NPyAjXcO9kNU9b9/Gq4wAv2vbysm03r9p387Ktnhd3BfI7ed5ax9OW7Ty5vZXHN7fw6OZmHlzfxPzVGqYvVzHWuIZ+ydMfyeXm7jQubEpgX2kIFRkmYoNkQuLfYef6C1a4L2O5+zJWeC5jhdf3EtDbaVdgr7fDwbACB91yIhJDqNm6jgMnd7L78HaS02MIDvMlJj6cLdtq2bx1E5evXKZ+714uXW3m+q3bHDl+nKbLVzh09Bg79+xhXXUNB48cY3p2noUHD+js6ubcuQauX2vm5s3L7Ni+kZrK1ezdWkLD3mzunohl8EIS87eymbwaw/jFAKYvBDDd6MtMow8zjb7MX5CQvRXyC03+i6H7AAX6+81BPLgRyeMbsdy/lsKj1mKetK7i8Y14ntwI56l4m2qN4Ol1USRPb1j15GY4T29G8PRmNM9uxPD8ZizPb0Xz7FYkT29H8Oy2gEYk+wie347gRWskL1ujeCES0LbGKL24E43o5Z0YXrXFKr3TFsc7bTG8027Vux2xiN4TtYvieL8jng86E/nwXhIf3ktelOyT+LArmY+6U5f0YVcSH3Ul83FXCh93p/JJTxqf9mTwcW8GH/dl8ElPOp/0pvNpXyafifqz+aw/h897c/iyN4+v+vP5ajCPrwZz+bI/h68GcvlSNJj3muQ6hy8HrPpCVnn/UDZfDmbz1YBIPiv3c/hyKIvPhzL4bCCdz/rT+WIwgy8GROlKnw+k8Xl/Kl8MpPHFYBqf9afwaX8an/an80lfKp8Ppit9NpDGZ4Pp6rWP+1L5uC+Fj3uT+agniQ+7E/mwJ5kPupN4vyuB9+/F836XVe92xvJORwyv2qN42RbJi7sRvLgbztutYTy/FcLTG0E8vu7Po2t+PGj2sXH++9D9vek2FaKXML1NPXOdqiCva6aNntkOVYXfP9utCvMGZsSjX5yEtwh4G+j7xvroH+tXGhjv53sN0dHbTVnlOsJjYlWuPkL6wOWQFsl3x6Uoz1py7wre4tmn5KqiOwG5LWQve5GE8W2hfIG+3ItPzVeHsciBLFbgW3P1EsKX1jo5LU1gL969Dfj+obFYAiPxC40jOCpJPVMK+8rXb6KyZiulFdXqFDajTxAOrjJoRouHbrHATW9WgBfvXrx8m/cu3mhQaJTy3uWegFcm0omkKE5WuWeVPMu4dN/2Pg+tgR+TDL8RsIs37yVFgou5ejEUDN6+GL290ZkNaE1SZR+Kt7kci6UcT20oLl7SI+9mba9z98TJyVXl5u0dZI68gN2JFU4i2Qvs/1zi9Uvu3sFFWu6kSE6jnueuMaMzhaM3xaE3JmDxScTiG6NqFHRGXxUBcPcyIdqz/xhtnT3sPXCYtKxcomITiI5PUocGxSakEBEZi3QUuErLnxp564KjsyMrnexZYW+nIG/nIKBfiaPTStzdf8HmDREcqA9iU7kHByp8uVwYRHd8CH1RUfREJzC8aRMzPa2M9t5hov8e00MDTI8OMjrco6aiDfS1Mdh3h/aWq8rrb7t1mfYbl2i9eoGWyw3cajrFraYTXD9/kFuNR7h5/gCtF47QcfEoPecO0HVoB+11VdyqLabn8EYe3znFq55LvD90jc+n7vD1XAdfz7bz1Ww7X8zd45Ppu7w/doN3hi/z6N4pOk7XsDnfTEHsMjbkebK5xMjWtRaqV2soTHMiPcGVYL83MXj+FIPuDeJivPDV/gyd21/hq/s7Qs2/ICHQjuxIVzbk+HKmLo9r5zeRWxyCT5oeY6oeY4p+0bM3qaE5MjhHJJDXpOqthXlJejwTtXgmadGk6tCJgZBhwJhlxpzrg0+hP95FAVgKRUGY8/xVvt8z2hPXICfc/Zxwt9jj6fkGWXF6+i5s5dGt3bx9Zx8v7u7lxd3dvLgrkLfq7Tu7eN66k2ctO3hqA/2NzTy8vomFqzXMXq5ivHEtg2eKuXcsnxu702nanMih8hCqMs0khLjj6vpzVrj9QkF+uftKVniJVrDCa7mSFfQSvpeivGU4G5aRnhfL+ppCDp+p41jDXhJSpXjWQnCYH6sKczh99hQnT52ksmodJ0+fZHvdDrZu38bJU2fYsnU762tqKV+3npCIKOKSUqjdtoOrN24xMTnF/fv3efniOS/ffsazJ/f55bdf8OLBFDeOltFyJJjRC8GMNvox3igV9QFMNfovSkL5/iyosL0fCxK2X9TCZfHegnh0LZjH18N5cl08+HCe3IjkmcD7VgxPb0bx9FYoz26HK2g/vx3N89sxvN0Sw4uWSF62RPOqNZZXrTFqFa/01d0YXgqs2+N4pyOeV0uK4917cbwnsOlK5L2uJD7oTuXDnjQ+6BYQJfNRb6p135PMh70pfNSbgoDrk/50Ph3IWNJngxl8PpTJF8PZfDWSx1cj+Xw1vMq6juby1WgeX42u4uvRgkUV8vXoKr4ZW8U340V8NVrI12NFfDtRwjeTJfxyqpRvRZPFav/r6XJ+NVnOryfX8LupCr6bWsd30+v4/axV381U8N1sBb+Tda5yUev4bm4d3y2s4/f3K/n9fev69w/WW/fza/n9XAV/r56x+JmFCn67sJbfzq/hd3PlfDdfznezZfxuplTpu5lSvpsp4btZ0Wp+N1PEb2dK+e1sGb+ZKVb69XQRv5oq5NfTq/nl1Gq+nijgm6kCvp7M58vxHL4cy+Gr0Vy+GMpG/m6ficEwlMang6lW42AgjY/75e+dyPvd8u8jBpVEEiJ4uzWEp7cDeHzTj0c3/gdBL9X3/bM9DMz28q8FvQC/b7RPqV9C+COD3G6/w6qSEkKjYlV7Wmh0PEFRcYTFJhOVmK5y8QLtKJlxL731ydkI/G1gl3C9SN5j8+ht3n2snESnYJ+vivAkN28rzLMdcCOrSIAvp9XJgB75vEA+NCZFfY98d0JaLrmFZayr3sLGrbtYs75WRSCs42JlmIxB5eylol0VvEnRm96iwvPizavQs7eEzH1VUZnVyzYqeNuq4qWqXCTXAnUZaPNjcFcV81I1rzPi6q5Zys/bIC+r1mBCYzSgM5nU+FitWabhWdBoY9HpktEaQqzGhs6Eu4cWV5kr7+KmYC/T5uTAmBUiR9FfBr3AX2BvWx1dpQ/fXRkRbloZtCOGkEWF8k2+Uowok/qCVVrBYPFTRXZ5BcVcvNLMgSPHySssJjQyhrAoGTWcSHRckhoIJBELJ2d3BXoHR2fsHX8c9E4Cetc3qK0I5diecKpXu7C7wpvzxUG0JYQwEBlJX2gsA8VrmLp9lY7bl7l1tYFL50/S29lKX/cdBnrvMjbYychAGwPdrXTducad6xdpudpAy5UG7jZf4O71BtpunKf9+jnarp7m9sWj3G44yO3zB7h9bh8tjftou7CX7qa9POxs5OOxWypM/+HIdT4Zu8WX03eVxKP/eraTL2fa+XD0Gi96G3m7+xyPO07SdngNe7N9OJTty454L6oiHdhWYKE43YuoUHv8LW9gcvtrtE7/hoggO9Ji3ChM07Im10RlnjdbS0I4vSOb9jMbmLy+n/4bB1mzLo7AFCPeqUYsqUbVYmdMN2GQ/Lx4+JKvT9GjS9ajT9ahlzVVjyFd4G7ElGPCO88b31W++K8OIKA0CL+SACyr/TAV+qHLMuOVpMEr2g1NqDO6QCd0Pisxm94kI9qNliPlzFzewqNrO3h2cydvt+5SnryA/nvI1/2rQX9zTyZNWxI5siZMgT4pTI4qfoOV/w3Qr5QcvXY5jtpluGiX4WVczoaaNDbWplFXX8b5S4fYWldJWKQP/oEmfPxMpGWkEp8Yp5RfkEdxaTF5q/I5ePgwR44eZ9eeg2oiZIgcNBUcgdlHonPBhIRFER+fSEZGBrm52dRurOLkySOcOHyU/VuqWZOh4ehGDT0NQYxe8GeiwZ+JRn9Vfa8q8C/4MyeefJPfEuQF9t+DPoTH18N4ckO88wie34pSILcCPZq3W+X/9CU0HMertnjebU/i3Y4U3m1P5b2OFN7vFE9RIJHIBz0pvN+VrPRBTyof9qbxUW+60sd96XzSL7DO5POhbD4fzuOL4Xy+HCngy5F8vhBgj63i6/FVfDNRwLcThfxysphfTZXw6+lSfjNTzm9mBHBl/Ha2nO8W1vD7hQql7+Yr+G5+Hb9fWMffP1xv1YMq/v7BBqseVvOHR9X84XENf3xSyz8+3cw/Pv3/SXvvqKrPtG17fe8772RmEhvszaYICkiT3qu9K/auiNgF6VJERQWliNJ7L9JBbNh7jyVGjSW990ky6YkaPb51/TabmJl55nm+9/vjXPduEjfJynGfVw3jw9NhfHgmnE/OR/PphVg+Pb+eTy/E8dmlBD47H88n5+L57HISn19L5rMrm/j8UhJfXEzky8sb+PLKBv5+KZGvryT1aANfv5zIN9c28I9rG/j6aoKib5TXEvn65Xi+uhLPV5fj+PJyPF9ciePzy+v54lIsX15ez98vyxnN3y9F8eXFCL64FMGXFyP58lIEn10I5dPzq/nknGgNn5xdyyfn1vLx2dWKPjqzgg9Pr+D9k8t5/+QyPjy9nPdPhfDeySW8e0J+T4t46/AC3uqey5vds3l4cCYPDszg/r7p3Ns7jbsdgdzumMyttgncaB7DdQF+XQCXa3w5X+HO2TIXTpc4/6ujrz1QyT+7eqXiXinG0zr6psMNtBxupPVwE63dzf8jR/886Js6m2nsaGZPWxMxiQl4BwxHwvcij2GjekEvUBeI+8ugGRmJOzawF/QCdoGxSAd3+YxsvZMK/JE9bXni1iUf7xMwrnc6nhT5iZOXwTkCeDlFshpX/rzuQiH/vIDRUxgxLlBx8gL7xSGrFdivCY9F+v+lKE9cvZwipX1NgG/joABNQvaSj9c5fN3EOh2wBeY6wMspA2yeh74O/Dro61y+8uctbXp75wWGUoxnbW3PEFlcY2ONla29kse3srVhiK01QwS6dva4e7vjF+CDs4sz5uYWWA0ZgqurC9Y21mgMjVAbiYxRGQ1E/W+cvM7dqxXn/7vT1+bzB2E8SIBvjqnFEGUin43UDDh7KcuMHF2llsFTmcMvs/g9fPxJSt7G5m3bWbZqbS/oBfY+/iPw8PRTvpexEnEQyJugMTb6g6M3NDbqcfRqBpn0Y8UCD7YmDCdkljHrFtmQvNiNsnFetPn60uE1gvpxEi7dRXVFLuXF2eRlp1NbXUJtTQl52TsozsmgJCeTuspCGioLqSzaTX1ZPnvKC6kryaWmZDcVhelUFKRRWZBGdcF2qvNSKZOFKOmJVGQmUp0Zz9GqDGXRzYODNdzaW8qNziIF+Le6Srm9v1wJ3YuzF93aW8zVlhwuNGRwsjqF44VJtEQvpmiCH5muNmx1sSBrtj+JM72YO8yCAMcBOJn/iWEueqxc5ElEsC9r5jgSPt+F1HUTqN6+jH1F8RytSOZYxRZaizcSvGwM7hO17XUCeJmS5zDZnqET7bCbYKvIdrwW8nbjbZWhOg6BjjhOd8RxliNOc1xwmuuGy3x33Ba44znfHa+5bnjNdcF9hhPOE21wHGWO20hz/EYNYcw4WyaOtiIwwIygMZbsXjeJ1pQlHMxaxYGdyzmcvYqTResUFy9O/kypOHlROKelGE9C90WhHC9Yozj6Q9laR9+WtoD6rbMoSZhCTvh4kpf4smKKPeN9LRgkoDfrj2qQHqpBalQWIq2bF1evOHprgb0epkM02NrqszVxOpujxxC5fDRpqesoLEln/sIpDLEyxsnFBk8fNzy8XRk+0p9JUyawfOUywiPDyc7NoXNvF40te1kYtFzZACntstJBI3MxZHKli5sMtpJdDRZYWJphb2/NjJlTmTZtCqP8HZkUYERsiBV7Mv3o2u1JV5abon1ZrhzY5c6h3W4cyXbnSI6cWld/NMed43meSk79VKHkab05WyJ5XHFykuMVwA9XXPmV2jFcqR3L1drxXKufyLX6SVyrD+RG41RuNE3mZssUXmmdzq22Wdxqm8HtDtFM7nTO5O7eWbzWNZt7++bwYP88HhyYz+uHFvJG92Le6A7irSPBit4+Gsw7x0J4R5zw8RDeO7Gc90+s4sNTa/jw1Fo+PhPGJ2fD+PTcOj49v47PLqzj84vhfHEpks8vRfHFxWgFlF9ciUGr9fz9ahxfvZzA319O5Es5ryfy9Y2NfPPKZr55JZlvbm7hH6+k8N3tdH64k8X3d3bz3d08vr9TwLd3CvjHvVJ+/nAvT74+za+fHeaHt5v4/n4pPz8o5uf7Rfx8r4BfHxTx64NiHokeFvP49WJ+e6OUJ6+X8PhhMU8eFvPrg3x+vZ/Lo/vZ/PpaJj+/ls5Pr6Xzw90MfrwjSuenu2n8fGcHP93exo+3t/Lj7S38eDuZH25v5ofbm/j+1Q1898oGvn0lkW9vJirnNzfi+Pp6LF9dj+bvL0fx5ZUIvrwSzpdX5Hezlk8vrOaT8yv4+NwKPjwTwvungnjv5CLeOb6At47O4/Vucf8zubd/One7ArndOYlX2sZxo2kEL9f7c7nGm3PlrpwpdeJ0icO/gr5mfwU62OuArwO9VN83Hq6l+cgeZXiODvTSYifh+8Yuqbj/PUffpITrW2jp0krn6Bs7GtnT3kh9yx7Sdu1k+NixePkPx3vYSDz8R+A1bAy+I7UheC3EJymw14Fe5+D/GfTyvlTdS4vduCnaffRSTS+z7WWJjZ2jFw4uPspyFhmQI618An0p9hs7cYay616K+XSwVyr8xwYyXLbIjdfCfuqsBcxbvIzZC4IVVy+QF0evk4W1vQJ7ycML3HWQ1xbUOSr5eV34XmCtA70O8rrwtw7+OsDrTh3o5bmFpY0yIEcgL611EsaXXL3I2kaK84Zibe2oPW1tsLKxwcHRngkTZT7+MNzcHLC1McfF2Y5x40czZtwoJSyuBb0JAnLVc6CX58/DXfdc95ryXD4v7XimgzEebI65jcwdkLkJHkpBnRTVSUeAbNZz9fTB0zeAmPgN5BeXsXLtOgX0vsNG4uU3DOmh9/TSgn6gDO8RN29kgkYuIsYabejeyBAjEynG02BopMLMqD8LpjuxJXEkq+YPYtlMM+IWOZM3zpVWHy+6vIdT7z+O7swdHN2/h7aKQvbtqaK7s5mjB9torC2lojiXwpxMsjO3Km4+N3MbGVs3kJuxlaqC3dSU7qa2Ioeakl3UlmRRlbeDiuwUKnYnU56VRNXORE7U53L3SAN3D9fx6sHKXld/s7MYHegF8PeVMH4lr+4r4ZW9RVxvz+finp2cKN/Gga3h1E4eTUdAAN0jR7Fv8jgqJg0jeYoHK2Rr28iBrJ7vSvA0KxaPMyVxiS+V25bQXZrImbpUzjekcbZmuxb05ZsIXjEG90kyBlccvC12E221bn2S5O1tGTplKHaT7LCeYIONfC7QHqeZTrjMdcF5jpxOOM0TN++C51xnRs5zY9wcVybMdmHuXA9CFvqyZskwYpePJiU8kIKNi6hNWUbL9mV0ZazmcHYox/PDOVkcxZHctezPCuHgruUcLwjlVHG4Av2TRWGc6AnXS8hedCx/NUdyVyKg379rKR0Zi5TWu/INU8mNmEDyEh9WBzow2c8Ki0H9MTDth8pMD5WZCn1z1R9BP0SFRkBvo4eZtRpXp/7kpU6meNskNq4cxoaI2WRnbyIubhUurkNwdrXGxd0eOwcrPLxcCQpewJx5swiPXEfoulDyCvJJ2LiZ8ZOnKv99O8lF1tUTJzcvXL28GTZ6BCPGyn/Pnnj7y9ZOP2bMG8+MBROZPXcaM6aOZdJIG6KX2NGQ4cfeLC/27hTgeyjan+XBwd2e2vx8j5s/luvOCakqL/TmVJG3FvRSpKWAPkAJwV+ulnD7WK7Uj+dq/QRerp/E9cZARdf2TOJm4xRebZnGvY5Z3JdQuZxdc3h4cIECdDnfPLyYt48u4Z1jAnKt4/7glDjQ1Xx8RgAuClUg/snZdXx2PoIvLkbx5aUYxeV+dSUOnb55OYFvr2/g2xtJ/OPmBr67tZHvbm3i21c28d0rm/nh1W38eCeFH++kKvrpznZ+uZvBL/d28uP9TH5+sJNfHu7m19ezefR6Lo/eyOPRG0U8erOUR29V8uidep6838qjd9t4/NE+nv79NPx0H377GJ5+wNPvb/LLx4f57cNOnnywlycf7uPZp0d4+ukxnn16nCefn+K3L8/w7KuzPBX9/azy/MknR3j83l6evt/Cs/dr+e2dcn57u4zf3qngt3cq+e2tMn57s5inbxbw5M1cnryxi99e38mTh5k8fpjO44dpPHq4g1/vb+fXeyn88tpWfrq7hR/u9FwAbiXw7Stx/OOmQD+Kr65F8PeXw/niSihfXF7D55e0wP/g9BLeO7mYd48v5O1j83nz6BweHJrBa/sDeW3/ZG7vncAr7WO43hjA1TpvLlV7cq7cmdOl9pwssftX0FfvK0dgL/pvQd+tdfSyvU5bdS9jb5t6JYV44uSfl8B+T/serdoaKa+tYub8+Xj4+ishfAndewaMxmvYWK1Tl6E4o/4YvhfQywVA5DVsXK+rF0cvoJb2uvFT5yhb4/xGjFfG08rqVQsbJyxtnLAa6o6dk6xfDVDWr+pa+pSK/rHa9r3eS4WSGpikbf0bPZGR46YwZuI0hjp79RTlmSvDdGRqnkiAL/AXR29jJ1Xo2kp7qbYfYvP/H/Q64MtFwNzCWgG85OgF8hK21xXlWdvaYm1ro7wmryvPBbpWNowdO47Ro4bj5eGEh+tQpk4Zx+o1y1i+KgQrmyGoDDWojUwURy+uXmVo8gc9D3jd497PyJ+TcL/k700HM9DcksHW1gwZao+NvUz10077k/8ZSu2Cb8Aops2cy6y5C3D39lMk8JfHbp4+yjIf+W4CekNDE6XC3sBQg76hGpXGAHHzkrM3NjFEY6iPkUE/Asdbk5w4kogltiwJNCJmoQO7JzjT4ONCu48fTT6j6E6I52xdGbsWLWTXggU0bEziaEUxJ9saONrZSHtjJSX5O6kqzlYcfcqGGNI2x5O+OYGs1CRSkiLJSdtIWXYqFbnbqS3IoC4vlcacLRyrzebmgRpuHajk1v5ybu0v5ZVObfheQC/h+1f2lirnq/tKuXOgVAH9ra5iXt1fyk3J1zfu4nTeZjrXLmbvrMl0B07kyKQJNE8cSepkN6KmO7FuliMRsx2JD/KiOGkuXXnRnKrewuXmTK62ZHGxPo1TFVs4UZFMR2kSq1aPwz/QHvcpdjiPt8FprA2O4+1wnmiP8yR7XCbZK4/dptjjMW0ovjMdCZjjzLBZzgyb6cCIWY6Mn+vMjEWeLAnxJ2rdeLbETCUraS5V20No3bmW/bnhHC6I4ERRJOfKYjhXJk49SgnVny2KUc7TxZGcKo7kRGEYx/LXciR3tXLK46N5WvcuOXmdBPLd2cs5lL2Mg7uX0Zm5mKbUuZRvmKY4+i3Bfqye6sgUf2uszPXQmPZDrQP94H8CvVKMp8LIZgADhwzA30dFcUYgRdtmsmF1ICmJK0iMW8bW5HCCl87A0WUIrp72DHWyxs3TiTnzZyoFemtCV7Nw8QKCgoOIjluPd0AAxmZmDDQfjIW1FbaODrj5ejFywiimzZ3G1DmTmTRjLFNnjWdBUCAz509k2pwpzF00izmzA5k3xYOta12p3eLEnm3ONG93Y98uX44WjqIj3Z19GY4clB7u3c7aYrznYS+V78VSkS0Fc8O4VCmFWqO5XDeOy/UTuNowiWtNgdxonsarHXN5eCKKN04lcu9gFHc6VnKnYxH3urSO/Y0jQbx+eDFvCuBPhPDuyWW8f2oFH51Zzcfn1mod+cUIrRO/FM0Xl2L4QkLXV9YrIe5/XEtUYP7dzU18LwC/lazox1e38vOdbfzyWiq/3N/Bo/tpPLqfzq/30nl0L4PHD3fx5I3dPHldlMOTN3J5+lYBz94p5uk7RTx7p6RHpfBOObxbAe/X8OzDep592MKzT7rg8x5wf3aSp5+f5cnfb/Doq7s8+uYuj7+6waMvLvD4y3M8+uIiv3z5Mr/9cB8evQ9P5DLwJTz96l/1+GOe/vgAvr3Ksy+O8uzTvfBxO3zUCh81wYcN8H41vFcO78nfsQDeyoG3snn25m5+eyOTJ69n8ORhGk8eyvdO4ee7yfx4eyPf39rA9z2g/+ZGNF9fj+Cra+v48mooIWZ2uQAAIABJREFUn19ZzWeXVvHphZV8dHYZ751azNsnFvDWsfm8cWQOrx+ext39E3ilcww3O0ZxvW0EV5sDuFIvkHfnQpUrp0qGcjR/CIdzzf8V9FVdpVTvK0OAX3ugAinAU6ruD1XTcKiSxu4amg9rx+G2HW6mrbuF9m7po9e6eqm+F0n/vBTj6Vy87tS6+T00tjfS0LqHPa1NhMdG4+Hrq4TwPSVc6z8C72Gj8R0xnoBRk/BXquwF9r/n48XNSy5dJJcCeS5RAL9RE5XPSdW8QFmq+WUOvdVQFyylD93OGUtbZ4bYuWAlfd9Onrh6SqvfWKVdT6nmVyr45SIxHu9h45S2OxmA4+EzHE+/EXj5jVRyz2qjQRiYSKha224noJcWPKXHXsmVS4+5tJ1pq+ylNU6q6MWV/3Po/r9y9P8cuteF9sX5S8W8VN6LrCWCIKF7u57HtuLqrbAWuNvIY1tsbW2wsbHAwd6GkSP88Pd1J3DSOELXrCJs3WrWRa5l5OgRqI0MMDAyQmUoufo/Ql5fY9wLfR3k5ewFfc+lQC1FfSa63485ZpayZlbqB+R34aS0FXr6DFPm2Lt4+CgdAuKC3L398fAJUCrw3Tx/X94z2MIKA0NjZb69FOHpawxQS7W9sTFmgwdhaWmOoZEaA3UfJoyxZGvSaKJChrJ4iiERixzInu1FVYALDV5eNHkOpyN4ORfzc8j0G0mGixc7PH3YPXEiZStCaN6WxL6SbDrqS5XQfV15PjUlueypKKAqP4vSnHSS48JJilrNtvWh7IgPI3drHC35OzhTn8fVjjKutBdzpbWAa+0F3OwsUiTtdFrQF3Ojo5Dr7YXc7Crk1QMl3D5Qxu0Dpbyyr4Rb+0q50ZHHhdodXKjcztmCjZzLSuDM1ggOxS+jIW4RBbEzKVw/i7KEebRkrKW7OJGDhXEcLIrnUHECBwpi2ZsTRdvOMFp3hlGTtpr40IkEB/mzcJEf8+Z5M2u2JzNmuTN7njdzFvgye643s+Z4sWChL0uX+LFy2TAi1o4hLnwim6IDSY2fRUHyImrSl9Oeu45DhVEcL43hXEUC5yrjOVO+njNlMZyv1LbKXayM5mx5BKfKIjhVLIrkbGk0Z0uiOCPPi9ZxoiCUk4VhnMhfy7G8NRzJWcXhnBV0i7KXawG/exkHd4VwMHsZB7KX0bkziMbUeZQlBpITMY6tS/1ZOdmByf5WDDEfgGZgf9Sm4uil8l6FylyFuid8ryvGM7bRZ6Blf8aMtKAidzUp6xcSNGcSGxPD2LY1nPj4FaRnJBCycg5OrkOwtDPDZqgFTq5DmTRlPGtCVxKyPJjFSxYpm+1GjRuJ8SBjDIwNUBurMRlsgrWDDY6eTowaP4KpsyczZcY4Roz1ZeRYP6ZMn8jkmeMJnDOBFatCmD9jCrNHW5G02Iidq0woWGdGtWy6S3WnTtbVpgylK82eAzKgRdrtctw4luvGiXwPTip5eh+l6O58mVTBj+Bi1Wgu1ozlUm0P6BsDudkyjdudC3jr0k6+fnsfP39+mW/fOcU7V4q5dzKee91Lef3wEl4/HMQbR4J5W8LxJwT0K/nwbCgfS+j9QgSfXYzicwH8lfV8KSH2q/FKmP0bcew3N/L9Kz2Qf1WAJmHsLb2Q//XBDh69nsHj1zN59HoWjwTsb+Tw9J1CeLeYZ+8U8fTtIp69XQzvlsL75Tx7p6xXvFcJ71fBBzXwUQN83Myzjzt49sn+Xof+9OMTPP34FE8+P8+Tv1/jt+/uwvcPePbdA578+DrPHr3Lb48/5tGvn/D0qcxE+IFnPOEZv8FzesZjePodPP6Epz/c5cmXp/nt826efrofPu6EDxrhgzqevVfFs/fKePaeXEryefbWbp6+mcWT13fy6EEav9zbwS/3tvPzaxLa38z3tySEH8c3N2L5+no0X12P4MuX1/LF1TV8enkln1xczkfnQ/jw3FI+OBPMuyeDtIA/OpcH3bO4f3A6d/ZN5pWOMbzcEsDlJh8uNXpyrtaFM+XOnCx24Fi+LXvTTWnZZkhj8r/ZXle5t5iqrhJFNfvLqDtYQX13JQ2Hqmg8WEXToRqaD2lH4Spz7w+30KaA/o+w/0+gb2zfQ1N7ozJGsqmtmez8PEaMGY3v8GF4BQTg6ReA34jRyIS5gJET8B2ubZ8TJ6+rrv8d9GOUUL/3cIkAjFMq9uX0kyl7oybgHTBaAb21vVTDS4+3a29LnLTGSfGcjLSVKXdObj7KRDsvv1G4ybAbd1/sXbywddAOrtH1vwuoBg6yRKWRHLZZD+wttY7eUhvGF6jpQvRKRf1zcNdB/r8L3Qv8dSF8Ab5IAK+TyWALJfQv/eU6KYNlZESvzMaXC4ACeQnn2zDEyhL7oTZ4ergyYfxopk2bxPx5M1m2bDHrwtcQGbWOxUELMbccrITF1UaG2lz9c45eQK+D/X8EveHvYX6pyh842FL5LvKd5fchtQoSwnd0kd+7lzKDQNoTZdiQ/HuX3QE+AaPw9B2Gi4e3solP2vxUhnIBkb+XEWpDcfMmeHp74uHhhomJEQaqFxkVYEpy/AjWr3Fk8VRjVs22IjPIj/KR7tR6eFDnFkDjjPmczEwnN3AaOaNHscvPh93u7mR7eJDl50fOtGk05aZTmpdGTtY2ygp20lpTzMHWGroaK6gvyaF05zbyt8VTuHU9bYXpnG8q4Vqr5NoLudpcwOWmPK625GuB3lmE4tj3lXBHoL5f6+Lv7C/h7qEyXusu5153BbcPlCjgv9WZz6W6dK42Zik9+DfbcrjevJvLDRmcr0nlbNU2zlWlcLZyG2cqtnCsZCPdAviiOLryYujMjaIzJ5KWnWE0pK2kOmUpZclBlG9ZQsW2YCq3BlO2ZTFFm+ZTkrxIUfGmBRRvXkhlyhJqty+lPi2E9uw1HCqO5FhZLCfK13OiNIZTZbGcqYjjTGU8Z6sSFF2oSuBidbyiS9WytjcROc9XxHKmNJrTJVGcKtE6eXmsuHoJ0xes4WThWk5JLl5C9DkrOJy9XHHuAvcDWUvZvzOYA7uWKpCXcbidu4Jp3L6A0oRAsiPGkrzUlxUK6If0gH4AqudArzZXYWChwsBSheEQbTGeoa0ehlYvMnrsUFpqpcgyhZnTRjN73iRiE1ezcu08UrZHU1WbzcTAYdg6mmNlK7Mj1FjZDGbM+BGMnziGcRNGM2feTKZOn4yJqVw81RiZGGBsqsHE1AhDEw2DzAfi4uZIwHAfZY99wEgf/EZ54+xpj4vHUMaPG8bEMcMZ4+3I2uk2JM0zJmWBHqkLBrA9SMXOFWqK1plQGTOYetkol2LPvnRHDmW5cCTHnaP5HhyT4TBFvpwuCeCsVNdXjOJ81RguVAvsx3NF8vONU3i5MZArexbyckcUd8+U8sm9U/zw0Xk+v1fKg2NruXdgMfcPBvGgewlvHNbC/t0Ty3nv5Go+OL2WD6UY7mwYn5wP5zPJr/e4ecmpf30tnq+vJfDNdclDS2he8tRb+UFgf2crP7+Wwi/3t/Pzgx38+jCdXx/u5NcHAvp8nr5dzLN3S/ntrWKevCWwF3dcCu8K5Et7Qa9A/91ynr1XybMP6nj64R6eftjEsw/bePZhJ88+2MvTjw7y9JNjPP38FE+/usRv397kt+9u89v3r/H0+/s8+/EhT394yOOv7/D467s8/e4+T396i2c/vw0/v82zn97i6Y9v8NsPb/D061d48ukpfvmoi8cfNvHkw3qevl/Hs3erefpWCb+9VcjjN3J49EYWv76ezi8PtvP4QQq/3JPvLCmJjUpO/h834xWwf3M9mm+uS3g+lM8ur+Szy8v47FIwn1xYyMfnF/Le6bm8e3IObx+fzZtHp/Pg0CTu7J/Aq3vHKu799v7xPDg6h/cuxvHq/kUcr/Siu9iW7iIr9uWY054xiOZUU+qTjahMUFMeq6I08t/so6/oLEJgL6reV4rAvvZAOfUHK9hzsJKmQ9U0H6r7fcHN/xD04uR1aupo6gV9Y2sTdY0NLFkWgv/IEfiNHKmAXjsHX8biTlDWuUqYXkAvkkI8CdlrHf0fQS+Qlxy/V8BofIeNUUAv0BZgS/heYC/tb0PsHJRc+vOFdDrHr7sQyCkRAMm7mw+x65XMeTceaI7a0BR9AZqxmbLSVRe+F1c/SFc939NCp4O6klvvqZrXvaYDurj153P0z7+ubJmTTXP/JAGmgFCK3AScMhVP+vNlJ72dtNnZOWBrZ4+NnbTgCehtmT5tCiFLFxO0eB6LF81lafBCwsPXsD4umsioCAWcEhYX0Iurf96t60Cvg/3z7z3/WPe+riL/+RY83XeUi4tAXyrxnT18FMl0QQG+yNN3OK6evsp3s3N0wdhskLYbwMgIPY0GjbFA3pvRY8fg6GiPkbEhatWL+HpoSIr2JyHcVQF90GQTtizyoGysJ/Ue7tS4+1I5cQrHdqfTlbmVhg3RlKxaQv7MQPJGj2aXtx+Zw0dyoDiH6oJMcjKSKchKobpwJ221RexvKOZ4ayVH9xRztC6f8y2lvNxRwY32cl5uLuRyY74C+SvN+VxrK+C64uoLeXVfMXcPCtAree1QhfL4zsFS7h4q4bVuOUt5dX8Rdw4Wc2tvPteasrjWnMXN1mxutedyqyOXa827uNSQxpU9GbzctJMre9IV5y/gP16WxMmKTZyo2MTx8o0cLk5gf14MXdnhdGaF0rUrjAM5kRzMi+JgbhSHC2I4VhTL0cIYuvOiOJIviuZIQQxHimI4URrPybI4ziqOPUFx7KfL13P6Ocifq07kfG0SF3vALnC/WBWvQP6SvCefFcgr4foIThRKLl5C++GcKAxVpuFJsZ1IycP3uHeB+77MJXRlBCk6sFNAH6KMxO3avYymHQt7Qb9lqR+rA52Y4j8Ey8Hi6P970BvZSOV9P0aOGUprQyZnjzaQvCmSJcvmMn/xVJatmsuyVbNpaS9n45ZIho/ywDfAA0trM0wHG2E6yAgbuyF4eruxeMkCxowbqQBeB3qBvgJ6Yw366v6oDAZgaKLGwdkO/xHe+I30wtzGFI2pPkOsTPHxcGLO5DFEzB9B+DQzkmbrsXFWHzZN78fGqf1JntGX5JkvkTKvPzuDDchZaUxx+GAq4yyo32RJ8zY7OtNlXr473dneHM3340TxME6WDOd02UjOVY7hQtU4zleO5Ur1ZC7WTOZczUzO1y3heusqbrYHcbN9FjfbZ3Crcxa3987iTtds7u+fw8NDC3jj8BLePLJU6/KPS3X8Ct4/vaoH/OL2w/hMCelH8sXlKL58OU4ppPv6+gZE39xI4rtXNvHtrc3849VNfPvqFr6/ncKPr+3gp3uZ/Hw/i5/v7+Kne6Isfnmwm18fZPPoYQ6PHuby6GFez5nL49fzlMvB47cLefROEY/eKebx26U8ebucJ29V8PjtGh6/U8/jd+t59G49v7xXxy8f1PHrB408freV395r5+l7HTz9oINn73fAh3t5KheFj9p59lGn9vUP9sJHB/jt/TZ+ebuSn9/M49c3d/Lo9R38+mA7v95PVfLtP7+WzI93N/D9nTi+ezWGf9wK5x83Q/nq+mq+vLqSz6+s4NPLy/j4QggfnQviw7OL+PDsAt49OZvXjwRyv3si9w6O5c6+kdzqHMa1Fj+uikNv8OJ8rSunKu04UmLFwQJL9uUN4UC+DQcL3ThQOJnmDE/qUgZTk6ymKklNZbwRFfEayuPUlMSoKIxUk79ORc7aAf8aun8e9OLsBfYK8PeVUre/nIb9lTQeqKXtSBOdx1p7VtaKm9c6egnh/7vQfS/ke1rsmiRP37pHcfWNbU3szNnNlBnTGTZmjJKvlzn42t76cXjL3vZh43ra3bTjbwX0WknYfgzPO/rnQS+hey//Ubh6BTDU2VNx9OLgxcnrIK8Fs7ZFzqzHkWvf66mml2I7C9mDrpUCelMLDIzMFNCrjEwxlK1v5laKqzeTXL2ltdIipyue00Fdl2N//nwe6Dq3/vwpblgn3WfllJ8hoNcVuCmgd3JVttdJgZ69g6uy6MbF1R1nV3fc3d2YM3smoWtXs3bNSlatDGFJ0HwF+hK6j46JJCJyHTNmTcPEVNrqBPL/Neh10P9nwOsZGPW6/uff0/XdyykS+MvFRYYDyb8Tkcwh0E0adHaXC4wnDi4y5c+FwUOsMDI1VXKhg62s8fELYNyECfj5+2FlZYmhRo1G3Q8vVzWJkf5sjvFm2ZzByuCZ2PnO5E3xodrLnSp3L8pHj+FQciInK/I5UpbPoeJsunam0rghlrLVyylZu4Lz7XV01RZRujuF2vx02suy2V+Vy5HqbC62lHC1vYyrLcVcbSrgcn0Ol+pzOF+XzYWGHC415nKlOU8B/bW2PK4JqPcVKjB/rbtMcfF3DkqYvpBX9xeifVzAjc48bnblc7Mjl+stuxXQX2/ZpZwCeQH8pfrtXKzbzuWGHVyoTeF8TQrnqrdysiyJs1WbOV+zhdMVGzlWnMCx4niOl8RzqiyRk6WJyuMTJQkoKo3ndEUipys2cLx4PceKYzleEqcA/kRJHKfKEzlXmciFSnHnG7hYvYELtUmcr9mAAF6RDL8R0AvgK+MUyJ+vkF55GYQTz7nyWKXQTvLxouMFkpcPVXLykoM/kruCw7krFCcv+fd9O4MVB68DfWfaIjp2LFSgv39XCPuzVyhqSV9MacJUdoePZUuIP2umOjMl4P8D6K3VDLTWY8RoK/Ky13KgI5Oiwk00tZSzYvVC1ieGsvdAAzEJq9iRkUB41DLGThiOnYMlZuZG+AV4EbwsiHURa5m/cA5uHs5ojFS9jl4LemMF9vK6WqOHnrofAwcZYuswBO9hntg522BkaoDRQDWWFgPxdJYtfA6snGRNzHRDNs9WkTxtAJsm9yNpcn8SJw8gYXI/EgL7kTRtAJtn6rN1jj6p8/XZsVDFzmBDslcMJG/1IIrXWVCx3oraDXY0JjvTmuJO5w5vOjO86drlxSEZpVsoQ3f8OF06gtPlIzlTOYqz1WO4WDeOK3smcLVRWrYmcat9Krc7Zyjgv7d/LvcOzOPBwfk87F7E61KBfyRIyem/K+1x0iYmBXtn1/Dx+VA+uRDGJxfW8enFcD6/HMEXV6P44uVovng5lr9fj+PrG4l8c0MuAhv55uYmvrmxSTn/cXMz376SrEQFvn91Kzr9IJXtd1L46W4qP99P5acHKfwk571UfnwtlR/uiqQqPpMf7siZxo+vpfHTvR38fE8q5nfy873d/HJ/Nz+9lsWPd3cqr/3wWjo/vpbJj69JBX8W39/O5vs7uXx7eyffvLKVr28k8dU1aaML5/Pz0iIndQtL+eB0EO+emM9bx2byxtGpPOiezN0D43l17xhutI9UQutXmvy4tMeXi/VenKt251SFMyfKhnK40JqDeebsz7Gka5eF4sZbdpjSvN2Uhq3G1CcbUr9JQ3WSmopEfSoS1VRs0FCeqKEk3pCS9YaUxGoojTGgKEKP4nB9isNUFIfpU7xORdE6FfmheuSs7vuvoNeF7f/5rO4qoXZfKfU9oJeVtZ3H2ug4Ilvs2v8gpQK/J0cvhXiSnxfQ6/L0TeLu2xp6pIV9fXMDYVHhDBszGndfP7z8RyjjcX0k/+4/Fq8AbXGeLnwvDl9bdS/FeJKn/93Z90Jfwvnyei/ota5egCKuXlrhBOi6inntaaPk2bX5dsm5S8ubtbKtTQAvMh1spaxuFdCLm9dJRuPKljtTc+mHt1Wmueny8QJlcbACaF0YXgd73es6Ry9QlwE0/046N6z7OfLzrewcemfBSwhf3Ly97K2XMbtOrvj4+jM5cCohISFERUSyZtUqVq4IYdXKZQrsoyLDiF0fQWjYataGrlEqiu2dHJXpc9pwuYkCbh3Y//nUwVxe10Fe9xnde3JKqF/XmieDduS7yHe3kAFCz00YlFHCOil9985uCuithzpgPdQeJzc3ho+WsOkkAoYPx9HJkYEDZRSuCo2qL95uBiRE+LFlvS+hQTYsnKAmYu5QMmf4UBbgTqWnK5U+PtROm0rzyhUciEvkREYGp/JyOVaUR3t+Jq1FmVzqquN4cxmd5bs4VJnDmZp8zlRlc652FxfrJYyezaXaXZyvTOdsaSonS1M5UZHGSXlem8mFhiwuNe7ictMuXm7L5ubefAXstw8U97r36x05iAT2r3Tlc6MzV9G11iyuNe3kaqOAPU0B+4VaAXwq56q3cKZys3KerdrC+ZptnK1K5nR5EhdqtnCxZitnKzZysnQDZ8qTOFO1kXM1mzhfl6ycF+qSOVu9kVMViZwRVSZyqjyBk6VxCvjPVf/++csNyVyuT+ZKw2auNCRzZU+yAnaBvAL4uo1crNuoTLo7K/n5ivWcq1jPGcndl8dytiyaU8XreiAvFfRrOJwjFfQremfcS+5dtC8rmM6MxexNX9zr5AXyInH2AvoDOSvZn72S1oxgyhKmkxU2RgH9qimOTAnoqbo36a+E7vVN9dAfpI82dK+PgaUaTU/o3thGhamtHm7eBmxKmkhD1Rp2ZwTRfaiC8xePEBG7irLaAoJWzGHewskkbljHmrBlzF0wg0mBYwkNX0XI8iWMHjsCa1tLJTQvDl8cvUBd4G5kokEj9S6GKgw0eqgNB2BgpIfGWJ/BVoOwsBmMmeVATMwMMTMzwsrSFG9XG1wG92Oiqz6LhqlYO9GA2KkaEqYYkjDZgITJKhIn65M0aQBJE/uxYZIeSZP0SZqsz6ZAFRsDB5A0pT+bpg8gea4+qYsMyQgeSOZSM3aGDGLnMjPSVxqza40xeaEmFEcMoizGgvI4K6o2WFGz0YqGzbY0b3OgI82JrnQXDmS5cyjHgyP53hwv9udUqUQJtDpTPlJJEVysGceV+klcbZjMy3umcL15Cjdap3CjLZCbbVO51TGN23tncnf/HO7un8dr++dx78ACHhxazMPuIF4/EswbR5by8PASRa8f1j5/82iI8rq899axEN46tkw53zy6lHeOhyCXC6klkFY/iTo8PBTE/UOLeNC9mAeHghQ9PBjEwwNLeLA/iNtdC7mzbxF39i/i1b0LeHXvfEU3OhZws2MRNzsXc/fACt44FsGbxyK5uy+EGy1zud48k+tNgUoHw4XKEZwp9eVksQfHClw5kudId44dB3dbsS/Lks6dlrRnmNOWPpjWNDMF3AJvCak3pZjQsNWI+mQ1tZv0qdmop4C8coMBFQkGlMWrKV2vpjRWTWmMmrIoDWVRBpRE6VMarU9JjD6FUXoURmode3GkioJwPQrCVBSsM6AgVENRmDH5a0xIW6Jhw8z+REz46/8l6A9qHf3e4+3/AfRN2hG4PVX2/xXo97Q20NBSr4Tys/KyGR8YiM/wEXj59zj6fwN6Kcr7PXyvBbyAXgCvk89wmbQ3Vgndy89y8w7oDd/rQC95dAvroT2wt1PC7QL2gZIHlxC5QP6/AL3sZDc0GdwLeV2u3lBgP8iyZ0KcNq+uA7vOjeue/zPoBXz/CfICfhlKI6d8Ti4G8jMk/C2w75XkwKXqXwr0bO1x9/AicUMSKamprAsNY+mSYEKCg1m1cjlRkevYmBRPXHw0MTERxK6PITEpgakzpmvHzCrFeAP/R6AXyP8n0AvkBfDyHeR3IX9vpaZA0g2yiU/GAbt4KBsBFdC7eePgom3Lk8/Z2Dsw1MkZV08P/GSion8Ajs7ODDQzRa1WodEYYKDfF09nNbFrvdkY7UnMSicWjNdn7XQLNs91YdckJ4pHOFLu70yplxulru5U+w6jadJ02hcEcyA0kkNJGzmauZ2zpbs4U5XL0bJMTpXv5Hx5BufLd3CuYgdnK9M4U76D0wL3om2cyN/K6bIdnKvbpUD+TE0GZ2sF+Bmcq0vnojjxpkwuNe/k5fZsBe5XW3dzUUDelMnV1l1cEbVkKY8v7UlT3Lo49TOV4tA3c7JsIydKN3CiNFE5T5UnITpTuUmBvITaz1SKq9+kuHR5Lq78TJW48E1cqE3mUv0WruzZpjw/U7GBs5WJPUrgfFUil+s2c3XPVi41bOVCwxYu7dnClUb5M1rYX6rb1OvmBfQ6h3+2Yj2nirUheiUfr1TVhyvuXZy7FNgd2r1MybkfkJx71lLFvcuku72ZQXRkLKY9bSGtOxbQvmOBAncBfPv2BXTuWPQc6FexP3sVrRlLKUuYQebaUWwO9uO/A73aXB8DC300ljLvXh9DK31MbPQZ6jyANSudKNk9hdJdMzh/shT4hQNH25i5aCrT5kxm+swJhIaGMHtuIDPnBDJ8lB/mQ8zoN+Al+vZ/EQNDfbx9PfAf7ovFkEHKc627N/gd9Ib6GBiJ9JSwv/XQIVjbW2FqacrgIWYMNDNiqIM1No6WDDRWYzvYCEuTl7Af/Bc8rV5kvFNfZnoOYLG/AcuGqYkYa8T6icasH29I3ARD4idqiJ9kQNxEfeImDiBe3P8UPZKmGbB5lhHJs4zZNMOQpOkGJM3QI2m6PknTVWyepSJ5jj6b5+iTPG8AW+b3Z5vUBizSI2OJip0hanav1JC9xpDctUbkrzOhIHygosIIU4oiTSmONKMkapCi0ujBlMUOpiJuEJXxg6hMGKyoeoMF9ZutqU+2oW6ztaL6ZGsat9nSlDKU5lR7mlPsado2lMatdjRts6N521BaUu1p2W5PS+pQ2tIc6NrpQmemM+3pjrTtcFBeb91uT9t2+awdLSl2NKdY05RiRVOKDY3bbNiz1Zo9W2wVNWyxUp7LP7c55XnJz3KiZbsTbWnudKR70pHuQVuaM80p8vexoXmbDS3brGneaknzVnOatpizZ7MZ9RtNqEsypnaDIdWJGioTDamS55tMqE4yoirRkMpEjfa9eDXl61VU9EjJoceqKIlVURSlT2GkSEVhhABcpQC8cJ2cBhSsM6Ig3IT8MBPyVhuxe4WajBB9tizUZ/N8U+KmD2L5WANmevdjnP3f8Bz4J2wH/D8WpHyKAAAgAElEQVQM6fun/3vQtx9tputEO51H2/7g5rWtdjISt4nGTm1eXtrpngd9Y8ce9vQ4egG9TlX1NcxfsqRngI52Wp6vtM/9k6MX0EtRnuTo3f1G4eE/qrcgrxf0Upg3Ylyvo3f3GY6Dqze2ju5YKY7eUXGROlcvlfISwhfA/09Ab2JmiZGp+R9Ar5GFMIoT14baBeg6CEuIXR5LCF8Het0p0PtnyMtrOof/vLPXgV5e04Fe5+p7QS/V7dYCe9FQrKxtmTV7LslbthIZHsnihYtYtWIl0VERxERHELc+ig1JcWxMSmT9+hhiYqOJionB2s4OfY3k6f+zo9c5+QFqQ/QMDP9wKXje0Qvony/Mk7+3/F5spJiwZzGQg6snjm6eWkfv5qXsAZCwvbh5KzsZFyxjg20UZ29hJbUSA5ERuBqNGgMDFWo9Lehj1nopoE8M82BJoCEhUwyJWmjDxgVDyZhhT/ZkBwqHO1Dt5UStmxO1rm7Uu/rS4DGCxoDxtATOpDshkrO5KRzJ3syRnM0cz9/E8cKNHCvczJGCLXTnbGJvZjytqdG0b4+hO3cz52p3crkph8tN2Vzck6X0xJ+XAjrpaa/bzunqbZyuSVF0qmorxys2c7xiEyerkhWdErDXpnCqcjOnyjcpzv1U+UaOFsXTnR/LwbxoJbd+tCgOrSTkHs/RolgO5EVwqCCSo8WxHC2J5XBRFEeLYzheHMupkvWcLovnjJJzT+R0aZySfz9VlYAiqZqvTuRi/WauNqVwpXEbF+uSuVi7ict1m7hYk8R5KbyrlJB+LKdFFes5WSbh/mhOlkQqeXclLC/h+YIwunNWK73y+wTmGYvpTF+MhOJFezOCaEtbSGPqXKVVrnnHfBSlzqMldR6tKVq1pc6nI00L+n0SupefKaBPD1FAn7F6JJuCfFkV+J8dvYBekYUeGlluY61ioI0BVnb9WDTXgl3JPjTkTaa1OoLTZ5o4cLSJ3aVZTJoxkYmTxzJzxmRGjfHDwdkao4EqVAb90FP1U/LvkoOXAjxffy/8h/kosBdnb2isBb1AXy4Das0AxdUbDTTA1t4aNx83BlsPws7ZDmvbIbh6OGFgpsJ0sAmWQ8wZYjmIgcYGGOoNwFD1Eibqv2Ku+Qu2Ri/gMfhFRtj0Y5pTfxZ56LHEW5/lAQasHmlA6FhDIsYbEDlWj5jxauIma4hTLgEGxE9SkzhpAImTVSQE6pMwtT+J00R6JM3QVy4BG2cOYNPMAWyZpUfKXH22z1exfaFa0Y5FBqQt0mi12IC0IDVpi1WkLVKxY6Ge9nGQirQlKtKDVaQvFanJWm5E3loz8sJMyQ0zIjfMmJwwI3LCDCmINCE/woS8MLlMaMhZY0D2ajXZawzIWWtAXphWBeGGFIQbkR9uSP46kYbcUDXyelGUEUWRRhRHGVMUYUxReI8ijCmMMKYg0pjCKBOKowdSEmNGaawZZbGDelUZZ05NvAU1CRZUJ5hTHW9OVfxgahLMqIg1pjLOhOq4gdTED6Q6Xh4bURVnRGWshooYA8pjDKiI1VCuSPu4Yr0h5TEayqM1lCmfUVMWraJU3HmkPiWRaoojVBRFaBSI54ZqyFlrSPYaI7JWakhbasCWxQYkzVMTN9OAyCkGrBmrJniYPnN8+jLZ5SVG2P0NF5M/Yav531iq/heG/f43/f/6v+j/4p/o++Kf6NPnz/Tr928cveTonw/b6wrzqvYWU9tVTsMBKcarp+NYM53HWug8KlX3LbQdkhB+a2+bna7qvrG9gT2KpHe+gYa2eurb6qltraOupY6Gtgb2tO1RXH19cz1hkZF4+vopE9P8ho3Bf/g4FNgHjFEculTSDx8zSZHssPf0H6Wsk5Xee4G8LoQvrXbSCy+hfrkQuPqMZKirL9aOHlg5umDl4KxoiIMzFkMdGWxrj5mVbS/oBfb/SeLajczMlX3t0jOuTJCTvLM47sGWvWFpgZTk0HV5ZktbWVLz+3hbgb02aqCdiCfvCQDlUiDv/btLgMBeHL2Mr7UYYtO7uU7r4HVOXnvqYO/g6EpoaDgbEhIJWxtKbEwM4eFhhIauIT5+PYkJ8cTFxLI+KoaodWFs3rSBCRPHoNboozbSoKcxRE8q7g1M0Fcboa9AXYOewX+WXBR0klY9A2PtfHz5DnJRkYuPclEZ6oid/J5cPX6XiztDnVywdXBUIG9hLRESydObKYWCSleAuHhDNQYaFWoDPQz0X8LLVUVUmAcbotzYGOHFmkUWzJvYj9AFFsSGDGVTiCPbg1xIn+nA7nF2FAXYU+rtSLmrM1VublR6ulMzKoCOdUs4uCWczq1htKVG0JkZw/5dCXTtXE/7jmiat0ZQm7SakujFVCUuoz09miOFGzlRto1TFSmcqxUnn8WFhkwu1KdzrmY7pyu3cbx0M90FiRzIi2N/bjQH8iLpLozlSHGcInl8KF+AHq3kzI+VrOdQfiRdu0Pp2LmKvbvW0LV7LftzwtifG8b+nFD27V7L3l2r6Ni5gq7da9ifI+//ru78dRwpiuRoURTHiqM4URbLaYF7ZYLi0M9WJXJWiueUnLs2By9V9Wcq41AK8MrlYhFBd/5qumVtbMFqDuWt5GDuCg7mrUR2xh/Kl79bMJ0C9qxgRfK4LWORsoimZcd8RAL01rQFtO1YQOPW2TQkz6Q5Za6ysrZp2xz2bJtNw9bZytm8fS6t6QuUXfT7JIefvZKuXatoS19GafxMMlaPYWOQHyunOTNpmKUyV189sB/qgfqoTFXoD1IpLXYSvte6ehUaZULeACVHb2nzEtMmmZIc6UJNpj8Nu0eTljSaTUlB5BRnkLprG6PGBzBiuA+jR/kxeqQXTo7mGBn2wcCgnxKSVxnoMUCvjzLHwcXVAQdHW0xNDVEbDFDC+FrI6ymPJayvNtRTwv2+AV5KyN90kLFyObCxs0LfYACmg0yU2RAmpsbKaWhsqIT/paBPX9UXPb2XGND/r/Tv9wLq/n/GpP//wWzAnxmifgFHk7/gMehF/Ie8xBi7Pkxy6Md01wHM89Znka+KpQFqVg3XI3SUmnWjVYSP1Sd6oor1kw2Im6IhPlBN4lQ1idP02Thdn+RZarbN05CyQGSgKHWBmlQB/yIDdiz4XanzVKTO01eUskCFVvqkLNAnLUjDzhATdi4zImuFhl0rjdi9yphdKw3JWWNCXqgp+aEDyV5lyK4VBr3KWiYRBTW7V4lU7F6pIme1Admr1OxaqUf2ahW5chkI1Shnzhq1clGQ13LXGPS+lx9miEg+J2dhuDHFkSa9Ko00oSLalIoYUypFsWZUxAykItqQ8igDyqM0lMcYURZjTGm0MaVRhkpIvTTCgJJwDSXhRpSEm1C8zoRC+Wetle9lxK6VGjKXa0hfakBqsEYB96b5ahLnqIifqU/E5D6sGtuP4OH9WOjXl9ne/Ql06cdo27/hO/ivuJn+DRfTF3EwfQlb0xcZYvIiFiZ9GGwyAGN1X1Ty38FLf6afQP3FP/FSnxfo0+cvvNRXqz79/kKf/n/5V0f/X4O+hLp9UnlfoyyzaT/aRMfRZjqOSC99M22HtLBvPdjaOxK3aW8j0kqnBX0DDa11igTy1S21VDfXKrCvb6mnrrmWhpYGNm/bhk/AMGVimgxT8ZcQvBK+/31nvYB+xJhJyrY7qa538xuJu7/W2bv5jkAk0A8YI733k/EePg4335E4evhj5+qNnZsndm4eimxd3BXwW9o7YWFrr4Tvda7+34Feu5PeQgG6DITRQV4Gy8hjjYSmexa8CKQFZOJaRZYyg15crNJLLrPwnZXed+mDl9efb5ETdy671wWCukI+ncsXQA62tMGyZ2OdwPzfQV5ek/dkoI5M0Zs0KZCtyVvYlLSR6MgowkLDiIyIJCYmVnH6MRHRRIWuJio0iPVRiwgJnoiFpaESflQZGaJvqG2t05diu/8L0Otrfi/S07l7U92lyMpWcfb2LhK+12qos6sSqhfQS25eQG9mYamsyxXIG4gM/wh6jeolvN3VRIS6sz7MkY2RXkSvdGDupH6snG9G9EpbNqx1ZNsaF3aEOJM234GM6fbsGGPDFm9ztntbs3OEE4VT/ShfEUhV+ByqYhdSu2EpezatoCV5Na0bV9EUu4yG0CBqVs6nKGQG+atm0Jq6jn271tO1K5bOLKl2j+OQRABKt3CyXMLvcgHYqjw+UpTEgdw4urIjlap4qYxXquN3hdGWuYbW9BW0Za6iKztUGULTlR1GS/oK9qQsYU9KkKLG1CU0bQ+mecdSWtJCaMtYRmOq9JgHKY5Xngv4m3YsoSNrBfuyV7N39yr2Za+hu2AdJ8piFFd+rlpa5CTMLw49hmPFkRwpDKM7P5TDBaHKYzkP5q6ma3cIXbuX9krALs8P5C5jX04I7TsX05qxkNb0hb1nS9oCZbVs/dZZyjKa2i0zlRG2AvnajdOoTpxC3abpCOQbt86hfstM5DOyjrZ5xzzaMxchu+j3yQjcXSvozFxBy/allMYJ6MeyYbEfywMdGe9nweDBfTEY2A+VqT76/wn0Q/QwsdbHwrYfE8eZsSHMjbQIa5qyAijd5kdyxGhClweybet6UrdvZuRIfwKGeePj44K3tyN2dmYYSb5dwG0gGoCefl8F+KZmRpibD8RIydcP6K26VyAvn9foYTxQg5OLvQJ6yfEPdbBRogJyYTUZaIyhsTa/r9FFBST0LxEBBfb9GKDfhwH6L9FPrw/9+vejf/8+6PV/EVX/v6CWC0C/F9AM+BuaAX/FeMALmOm/gLn6zwwxeAEHzV9wNf4rnmZ/w8f8RYZZ9WGkbX/GD+1HoGN/ZrgMYJa7PvO9VCz217BspAGrxqhYO15D6ASRAWGTDIiYrCF2muEfFDfDmISZJsRPUxM/TUXCdLWipFmGbJpjTPI8Y7YtEJmQsnAg24PMSF1kSnqwGelLTdgRZMT2RYakLTEhPVheNyF9qdFzMiYjxFh5nhasIW2J4e/vBRuyY4mGjKVGZC6TPy8/RyBrRGaIMZkhA8lYKjJVlB48EFFa8EBSg4zYEWzMjqUiE1KXGLF1kYbkhYZsXmhE0lxDEuZoiJtlQPRMNRHT1YRNNWDtFBWrJugTMnoAQcP6Mt+3D7O8+zLNsw+TXV9irMNfGWH7An6Wf8bd4gWcB/0ZB5P/g73xCziY/IWhRn/B1vBvWGtewsqwDxaavpgZ9GWgqg9G8u+v7wsY9v8rGv0XMVT3wUDdF7VBX9SqPsplr1/fF5QLn1z6+vb5M336vkCfvn/pVd9+f6Vf/7/9e9CLi9e5eqm4l8c1+8q0hXiHamk9vIe2I420H2mi/XCTFvQ9sG892ELLAe3AnEYZh9uxh4aOBhraGxQXX9taq0C+qqWWyuZqalvqqG9roF7cfUsDeUUFjB4/Hk+ZlOc/Al+Zfe8/Gm9/Lej9ZbPd6IlKj7xSUR8wGg+/kbj5DMfddwQePZICPMnT+4+SPvyxynuuskXOzQdHaUfrkZOHDw5uXti5uCugMZd1qD3h+/8O9AJ1cfLK9LjnQC+vS4hawvEiBcxDbLC2d8TR2U2ZTy8O29XNS5lsJzPq5bk4f1kt6+TmqTzuDcUr0P99yI6AX9bdKkNyemD+34Fetts5ObkSHRFFbHSMUpQXFR5J6Oq1hIeuIyE2hviIMOLXLSYubDLx4eMIDR6Jk81AjA3VGMq0vB7QS3heT/2fnbzO6evcvJzP5/B1xXlSfS8Xpv+Xtff8jSvr1vwMj99uiaFyzjkxFHPOOYk5iDkqUSIlMUikslq51cqiRCpQpKgcOt87xtwZjw3DMAyPBzbmer4Z8PgC/mDAA8z8A4/x7FOHrNbbfe97PSPgwT516lSxqkjVb69nrb02lyMyot9eJsgCvHRa9hLgGckT9N5gSOxHr2e/+z8AfUGOATMHs3D8YAqWDmcLDbUb0LdHjZkpP5ZmU3H2aDouzqTj/MF0nNuXjqX+MI42uDBT7cLxWh+WW9Nwub8QN0bKcGOkAjeGynF3qBorgzV40l6JxxUFeJyfg9WCPNwpy8fzyU78cJlR/1G8vzaDjzdm8fHbY/h8aw4/3l2MaQE/3FnAz/dP4pf7J/H9rTl8vjWLz7eP4MPNQ3h7fT+2Lk/gxYURPD8zgOdn+rF+dgAvL47g9eVxbH0zivWz/XiyxP3YO8S4fqYPO+rFk6VOPF3uwouz3OGNgB3A0+UObH3Tj7dXhvH26rAoZPvw7biwwQnz/3plRuivHxzGT7cJ80l8vjmKT4zKb47i+5ujsQh9FB9vDG2LkP9wfRAEOaN23sfj15d6hWjLb13sFnp+uhVrJ5vweLEBjxbqxfh4rg6Pjtdidb4eawsNeHayGU8WG/HkZBOenWoRkwI+1/urA/h0YwSfbo7j/bUxvP5mGC/ZA+B4Oy5NVGGhrwCjjWli9zq7Iwl6uwqiEI+w/4OI3uTTwhowwB3SoajAgGMTmTjaY8G1Ax78fK8Ra2fLcXpfEUbai7E0fxiXLp1HaVkhMrNSEc0MIzs7BQG/AyaDEmZ2ZGTxHS16LqXTKcUxl+Cx+p5gp70vg54RPuX2OpCaHkZaNCKAL5bgxQAvXCo6VSa9mGiz66PRpJEcBL0KGoKekb0mGVqNEhohBdRqnk+GSquAUquAQpsMpTZZXK/htepkaFUKqBWcFCRCq0yAVrELOsUuGBS7YFbuglW1G1bV17Ao/wSr6is41V/Bo/kKXu3X8Oq+gt/wJwSMf0LY/BWijq+3leHcjUxXArLdich370KRdxdK/Ako8SeiJJCEYj8nFYmoDCahMpSEmhSFUG2qAnVpCtSlJojcMvPLdamJaIwmCzWkJ0JWYzQJ9WmJaIgmiXM8rktLFOfqUxPFc/CxDenSdXyumsju2HMnojqUiMpAIir8CSj37hIq8+5CgXsXCjwJKPQkIM/5NbLtXyHT+hXSLX9CmuUrAeaI6WuEjV8jaPwafuMueAy74dLtgkP9NWzKr+BQ74JDkwCbLgEWbQLM2gRYDQpYdAoYNcnQaRKg1eyGlqM6CTqNAgadGia9GhaDGlYWa+qTodElQKX5CgrVfwVF8p+gVOwS9juhrVAmQMBbsQuK5K+hUiVI9xHuIprfAb10/W6o1Il/DPp42MeDfuundbz6eUPY9+9+3cL7X1/hPVvh/vIK735+jbc/c5Ob13j9A3veb+Hlpy1sfNgUWheQX98GPWHPyH7j3SZeMlf/fgvPX66jd6Bf2Pfsd15YUoGSsmoUxfarJ+TjQc+GOLlFFduAZy6esOc5FuGx6p7L9DjyfDSnSOR/uXSLa7ez8oqRlV8s1m1Hollifb2LG82wOU0c8BnJy6I9L0fzhLyWOWxWlVvs2xY+i86sMYudNjuBz+ic3eu49I1gT0vPEsdc757K4+iOWHxG0NPCjxefg+I5GfTxkOekgYo/x4iecrl9aG5qxvzxOSzMz2FuZgYzBw/gyP4pLB6ZwuljY5ibqsWJgxU41J+P+hwPMnwOOI16WLhunRvdiKic0DZCrTf8g5KBL41SsV58wR4r8TkpYpqC75mpDo78LKLZuUiJZiCcJhXiMT9P4JtsdmHdy6DXG1nVzIhHA0b0RXkmzB7Mxuy+EI5PpeHkdBYODLrRUZOA2Qkfzs5l4szxTAH75SNpODmTgfkpbggTxL4WN/Y1uXC4LYD57lQsdKfiRFsKTjdGcKk2BTer0vCoLIrHOal4Ek3DalYGHtWU4G+uzOGf3j2JT9dn8e7qYXy4PoPvb8/hB9rz9xbF+On2cXz87pjQp9vz+HTrOD7dmsWH76bx9sYBvLo6hfULI1g73Y/VJXZ+68bKQgcenejCszP9AvxrS914vNiOB8dbsDLfiifL3QL4jxba8HCuBfePNeHB8WZxvDK/B48WWsFd3p6eJuz34vXlQSGC/xXhf3kIH6+P4dONsdg4jndXBoW9LoB9WYI27XPCnIoHO214bhlLbUfsZ9vx4mw7np3agydLzUIE/MO5Otw/Vi30gONMJR7MVmHlWI0APsEv4L9Qi9WTjWLP+Ve09C8P4P3VEby/Ooq3l0fw6uIwNs8O4P7RVpwbLsOx7lyMNKajJNMGmz0ZOrsKGlbc2zXQsN+9k7a9XtqffrsoTwOLzwBnUI/UVBXGuiI43OHAbJMam6cL8P5KCVZPFWJhNAcdNRlYmN2PM6cXkJ2ThtT0INIzwsjMDMPntsBm1cFhNwlZLDoYDfzCVom/R4Ke0TvBLqz3GPB5m3l9f9AjQM+R1fmM5GXI07qnnC672BDH63PC4bTAxue0GsTeDiajBgbWCmgU0Gpp6yuh0UouglafBI0uETpdMrRaTgiSoddxkqCEOjYx0BD86mToNQSMEmqdClqdGlqtChqNNHGQrlGAo0adBK0mETptEvRMI6iT4sQok2mFRGjpLqgladUJ0KgSoFUlQKfcLSYUnFQYlDH3QbELesUuEbkyehURrJJjQkzSOem+XTAqee3O9cYvruVtyqxOhEWTuDNqEmFSSTKrkmDVKnakV8JK6SQwW3VK2HjbkAwbZVLCalTCYlLDbKSUMBmTodfzs0iAXpsoomyjiLqV0OmZ1lHDYOIkj26PUvrs1InCeeFES5ZWmQi9KlFMBjiqkqXoXKH4CslKapeAuyJ5N5TJCVAl74YimaDfBaUiAUoFb8ekkCJ4TgL1Bv4N0gVS/f2g387Pcz39949Fjn7j+6d4+cNzbP24jjc/b+L9LxLs3/2yhbc/S3r94xa2Pr/E5sdNvPiwiefv1iEg/24dz96u49m7dTx9+wIy6NffbeBFLHfPNfVHjs8ir4gNU4ol0JfXbIOeOXpZzNEXlFTHIv4q5BZWIDuvVCgnv0y0V80vKhf91ItKqyBvI8mWq9w6lsrMKRRbS3J7SeaHGVH7hc3+WxtfhjzH+Nx8POgJe94m8DkRIMDk4jmCnta72xsUgE5JyxD7rGew7WteoRB7u7P5DUXgicg9bv96wl0GPccAq9ZFZf1OXl5qkvNb0MvWvscTEBX4R2dmcOrkAuZmD2J6ahCzB4awONOPIxN1ODxWhpGOXBSGrUizG1GcGkaqywGH0QQTu9IxMjcZoTb8MeRVOj1k/SWgt9jdop2vm02GfCGx615qNFt0zWNEzyI8itG8yxcQ6+jjrft40JsMCpQWWnH4QAZm9gVxbDIFc/vSML8vHXubtJge9OLs0RwsHoqKznlHJ1MxPRLGWJcbPXVGdFRoMNxkx/4uPw51BXCw3YeDzR7MNwdxpjGMy/UpuNmYgUtlESxnunC/rRz/7Mpx/MunF/HD7Xl8JOC/O4Zf753Arw+XBOR/un8Cn+/MC31/dwGfbs+J44+3j+P9d4fx+vp+bF6ewPrFUaydGcDDkz1YIeRPduLefBvuz7dh5WQXHi11Y2WxQwD+3tEm3D/WLI4JeYKfO7ndOly7Ld7mpi/3jtXh8YkmPD/Tgc0LPdg4341np9vxZKkV66c78fJ8j9DmOebHe7Fxlo5Ax7Y2znVi6yKj8x4Bc0KcUGe0vn6mTYD86XILKIKdkTvFyH1lvg4Pjtfg3tEq3J2txO0j5bgzU4H7R3dA//BotYA9Ib+22IC1Ew14stwsRfTf7MU7Qv7KGN5dGcWbSyN4LUA/hHuzbVjuL8SR9mwMN0RRkGaG1ZYMLUHvIOT/GPQGrxpmnw62gA5efxI6az043ObHoVo9jtQm4v6REN58U4RHS0U4PpCBmlwbhjrrUF2Wg2g0gGhmBOnRILIzwoiE3fB6rHDY9XA6jGI0mVQCvIziWYnv9bsE7OXmOQQ9C/YY1UczU+FwWUXET8jz79lsNcEX8CIzOwNZOQwKuEmVF06XFTa7GRarEVabUezxwPSVjoWool7FKPaq4LI+i8UIs9kIM9Nbei10Wg0Meh1MRq2YjOi0Cug0yTBoFDBqleBt1gDo6UpoVWICoFNJ8GZqQK0m2BXiOr1OCR1Br+NkIiZOLGLS6iXYEXiirkBcy+dPFpMEThR0uphikwaDToXfk4nNhmLiBMrISVScvrzNiQ9fn/RcSui1X0jcp9x+TpNBA5NRDSPByIkYPwOtJNb8GLUJMGqTJfeGwYRBLd47Ycpomda4Ui1JpWa0ngithu+NnxHTLEki8mb0rVLtFhE4RxUBrtgFlWI3NMrEmNuSDI2YBCRBrUiAhpMkdaK4Rpm8G6rkBDFBUMhAV0uuDl0ciukjfuYy5OkC/SeB/uWP63j90ybe/vwS73/dggT6l3jz0xZe//gSW583sfFxE+sfNgTYCXfqyZtneErQv4uBnkV5H15inQV6tO/fbeHqzWsoryG4i8GdzErKWYjHyJyd8qTWtoR9YWwCUFRaAyq/qFJAPjOnGFm5xeBe8Ln5pSDsC4orBOh5jnDn9rHcHz01miO2kxXHGTnCPmYVOHdc4/puebndXwJ6UawWg72wpGMWvgx7ObInwAlyAp1btXInN9r12w1v0jOlnH5cVz0+hooHvV9U1EvROmHOSP5L0PO8fF8gEEHAH0FvTy9OnTiOmYPDODjRgUOTbZgaq8TUeBlaatMQcVnhtzrgtxuQ6XUgLxCA22yGyWiGXoDe8J8V9FaC3uUTdQRMMfj97OIXAvvb066Xl9UxuuexzeX6w4jebFCgssSBg5NpmJkKYnYijJmxEGYnUnFoKITRTgcmu13oazSgq96A9mo9motVaChWoKFEjeZyLXqbbRju9GCqy4upLh8munw40BXC4c4wjnVEsNyTgUOVThyq8OGHqzP4755+g796sIQfb8/h4/UjeHd1Gu+uHML7G0fw6buj+HDzKF5dncbLywexdeWQON66fAgb3+zH8wujeHpuCGtnBwTkHy334f6JLjygFtpxd64Vt4/twe1jLWK8e6wF92YbcetIHW4fqcedmQYBeYKfkP9uukaIx4S8DPqVhUY8PdUmIE/Qc+e31RPNeLbchhdnOs/+SI4AACAASURBVIWen2rH+ukOIR7L4jlew5EgZ3ROkDNi57h6olFItuVla56Qjwc9AX/rcJkE+mPVIpqPhzxt+/VTe7B+uhUb59rx+tJefLg2go83JvDh6gTeX5vAe45XJrB5dhDfHmjAfGcODu/JwkBtOnIiJpgJeoca6n8A9EavGiafBma/Fi5vIqry9Jis92B/lQ6Ha9SYrVXj4WEuuSrBs1NFONoVREXUhoJ0D6LpXqSmB5CZmYKsaAiZ6UGkhj3wOE2wc4283QCHVQeDQQUVo2ijBk6PXUBdjuw5MtJnfr6oJH97/b3OoIVWrwFHAt/pdiAlLYKsrAzR/dHjccFut8JiMQmIm8xG6LjixKgXWzWbzQZQFrMBNqsJVm7hzBQAn0+vhtHICQalg9Gshc3GiYkZZpNOAEKCBKGngVFPh4xgo1umhU5EpswRq0QaQYY44U0RaEwp8JigpXtAiQkFJxHCdUiCVpsIrS7pN6LroNPS3v5zEcAEvQBxDNKEuUFH63tHbJYlZJBG3qfnhILQjUmyzHk7WTgh0vPwtXICQ3cjSYq4lVLkLVwIOhHqRHE9azIMrMdgekSdEKfdUGl2Q03IqxLFRIGvl8+p1iRAqeJ9fO8KAX/xeXFyoKQtz/uToVRKkwa1ejc0mt3isTazHnb+jjV0bei08PeoFbUaOk7I9HRgOJmSJU3WOLmi+Dvi70T+91/IB2ufH4B68vnhtp5+foTnnx/jxedVvPzhmeiM91rY9y/x9pct0MIn8N/+vInXP25i6/t1vPy8jo2Pz/Hiw3Osv3+GZ2+f4embp5LePsez9y+w/p6R/AY23m9ig1H92xcij/94fQ17ejqRVViAgvIKFFVUo6CsEgWlVcKGZy/04gra8ZWiH3pRSRUYsRewIC+/FJk5RduROsHOSJ6w5yYqvE3IE/DyFrLsXU9Jy7wyRFTPY0b2tPFp4cfb+Cy2Y8TOXDwjeAJelhzVfwl6GfbyGnhRNe9jzjlmw8dcBE4uhLiFbWwpnlylL8NeHsW+87FtaeUd7GTbXga8PDLy59p6ryeMksJSzM8cwPzMAI7sq8P+sVKMDpWitioMr1sPu8UMh80Bp8OEsN2KTLcbIYcDVrMZRqMRelFpb4BGtyO1To9tafVQx6TVswVoTAYDtEL8cjJCb6RNyS1m7bA7XHC6vPB4A/CyniEYRiQ1KhSOpCKckoZQCjcJCsLmdIA72BlNhtiyOj2MBkYqKpiNu1FX48PURAYmR3yYHPRgasCNA0N+zEykY6rfh75mMzqqtWgpV6K5VImOKgMGmp0YavNiYI8Lg21OjHR5Mdblw3iXH+PdPox0uDDW4cJUtx8zvSk42p2Chwsd+OsHJ/Djd3P4cGUWL85M4fHiAO4e7cLdY91YXR7C83OTeH5+H55d2IenF6bw9PwUnpybxNq5CTw+PYbHZ4bx+OwQVs8NYfXsIB6d2YsHy31YWerFg8Uu3Jvrxu3ZDtw42Iwr+2px/QBVh+v7a3B9fzWuHajCt4cI91rcmq7DLTHW4NZ0NW4drsbtmRrcna3FgznCeY+I5NfPduLRyabYuVY8P02bvR1rJ1uwttyMp8uteLLUhqfLVLsk3r/UikcnWrCy0IRHi814fHIPHp9swSrHE3tEioDnd9SIlYV63D9ejXvHqnGHEf1MBe4erRJR/spcLR7N1+PxQr3IyxPwwim40Ic3lwbx4dooPl2fwKfrU/h0fR8+3TiAzzcO4uOVfXi+1I8LwxU43paDmdYcDNdnIiPIPvMKkaPX2NXQOLRCO9Y9LXyKa+o1MHo1MPu0cHgUyE/TYLDSjvFyHaarjZguV2O6PBEPDqfiwzdleH6yGPN9majLcSIr4kZ6mh/paV7kZ4eRnRVGSooX4ZAbLrseNpMKVgtz9lopZ69ViCjUbjPCbNTAJArrNKJKPxD0IC8/KxaJqaDRqYXUWhUo3ibw7U4bgqGA2GY6JTUs9re3O2yw2swicjeZJMAT6oQ5m0fJwGdEzw2fuI2z2Sz14jdbDGJrZ6fTJpbyyds8E/5MgbGQkCkCiikDf9ANi42Fr2qxtJCTBTPfI3v7m3UilcBrmVLgpIIwtFj0sQmBShQtijoD8f6lIkYRPTMyFxBnukOSmGRwohETHQjKYtZBfIZ0Q3ibkyVZvMaghpm5brMOVoseFr5nftZ6tXAo9Do+v0Yc07HQadXQ6zTQ8xxByVoGDWGcLCJ2PV2JmAOh1yu2UzLiPAsv1UxfqMT7FykU4YTEpTM0TGskilSGWpUg0ip0VfhdpdWqoVYpRBGlijUTajpAhDZrPFTCVeHv0W6zwMHiTNZI6Qh5nZAMeLkAlKMsCfKSk8LrWMAp/9sG/ePv72P1+/sS7D89BKvwJdCv4sUnCfSE/GtCPaY3PxHwG3j1wwu8/PwcGx+fYuPjE7z4QD3F+vsnePb2CZ69eYrnb57h2TvCn5G8lLvncrtN5urfSvB/9mYD44cPILMoHzmlpcgrq0BBWZUAe35JBQrLCPxq6XZxBQqpkkqh/KIysf0po3bZlifcuSUqRYteBj03qeHuctxVzuNnsVtE5Ohl4MuwJ3hl4LNAL96+/8eAnrCXgU/Qy+IudGJNPbvnxcQaAVm8j7CXAS+PvljuXc7BE+qylS8D/rcj7b8gIiEfhvsacXh/Iw5NlGFsIA+lBT4EvSa4nVY4nU7Y7XY4HTb47FakuZzICfjh4x+cWS+W22n1emh1hm1ptHr8nrRaPbalY1TANch6Ib2BxUb88jCJveZtdiec3KjH44PPHxA9APh+CPoIQc919AE/7A67AD2jGGn9PEFPO1IBs/kr1NR40dMdRF+XAwNddox0OzDW48K+wSAOjqRgss+P0S43BlqsGGyxY7InhIOD6TjQn4r+Zge66kwYafdivJsOgA8j7S4Mt9kw1u7ERJcH070h3FlswQ93D+PjjUPYOj+FtROjeDw/hLUTA7hzpANXphrw3UwnHswPYPXUGJ5dmMKT8xMC8Gtnx7F6hpCnRsW4emYUa2dH8eTsKJ6KcQiPTw1gZWkQDxcG8N1MB64eaMDVfXW4NFaNS2OVuDJRiW/GyvDNWAmuTVXg2mQ1rk1U4+pEOa5OluLavjLcOFCObw+U4+bBSgH8lflGEc0/nG/AnaM1eDDXiEcnmsROcLT3mRtfW2rB2lIbnhDypzq2xXOPCPTFFqwsEvKtQqtL7VhdYi1BOx4vtYlzK4vNWDnRjJXFRjycr8PDuVrcP16D+8drBfwfLTYIF0C2+lmsxzw/K+23LuzFm2+GxcqBD9cm8PEaK+2n8Pn6AXy4th+vzo/i4Ww7Tu8twWJnAWbbCzBQn4kUgtvKqnt2xpNAz8543MGOOfp46dwa6D1qmDwa2NxKZKVo0Vdux1i5CROleuwrVmKi4GtMVyXg7qFUvLtQjvUzZVjoz0Btph3ZYSeiBH6qByVl2cgriCIUcSMSssNhUYlJpwweo04Jk16FtIgf4QCX5rF4Ty+sd5+fE1zrdoQmg56jDHt5ZJRPS59RfigSFJF+KBxAIOADI32HwyY6RDLaJ/jZQIr/PyjelsX7ZXEjKLtdepzLbYfbY4fLbRO1AHxdLrcV/oAbnJCwPoArCpgysHHTHpE64IRBL2oIgiGvuGa7fsCsE5MZAp7X8rl8Phd8HidsVqOANW1zugkEt8tphdfjgM/rQMDvFvL7XPC47eJ8wO9CJOzfvi/odyEckBTyO+F1WeGwGkTDIUI+XnabCeGQDz6vG0aDXgBeo2aULAGfboOOFr+OvzutcDn4GjlJiL9PuBKsa6A7wZSHQSOupSvCx/E5pAkL0xC/nbjInz8/c5FSYVrFbBRuDKN0HvN3JSJ2Ru1Mt+g4CZGkEXUTrJ1gnUU82KVoXj7H6F7UK/HvjBMxi17mPLZBv/ZZgvza54dYE6BfwbNPj7H+iaBfExG9HM2/+nkTWz++EIB/JaL459ugJ+Ql4DOqf4r1d8+wTsC/W8dzRvMfNrH56SU2Pr4U6+oJekb0z94wqn+Jc9cuI6+8BBmFhcgtLRdQZ1tcgp6RPCN6EekT/DHQF5dVx2BfLiJ32aIn2Hkcb9szoifoCXl5wxoBVn8QXOtOceMbWTLsaeX/JaAXrV5ZUR5n3/8e6OVmOMLWjzkHdA/4c/h6xATgPxH08kSAjXP8QT+CARcqStOwf6IJvZ2FyM2wwe8yIejjfy4/PG4v7HYHHFYL3BYTUh021AfCqGP7XqMGOhYW6XTbkCfwfw/yPKfW6Hak1UCjozWp25aef9gG/rEzsmcxlTMW3Xu2o3t/ICw25uFWux6fV+rDb4otrYs1yhGFL4ZEuJ3JqKsOoLHOgeY6M9obLOhutqGv1Y7+dgdGe3yY3BvYhj2j9f39aUJjXUG0VupRX6REX5MTIx1+DLe5MdzmwEi7E+MdLoy3uzHTl4LVs114e30CG9wN7uQAni2P4PnyKK5M1OFoSyaWeovx7UGCcQQvLhzAi4v7sHZ6FI+Xh/HkzJh0fHoEK2dG8fDMGB6dJvwn8eTMBJ6emhCTg5WTw7hxuAM3Z3pw61gfvj3ShWuH2nB1XxMujdfizGA5Tg+U4fxIJS6MVOHCSLUYT/UXY2lvAU4NFODscAHOjRbi/FgRLk4W4+qBctyarcW3RypxY7pCbPN671gDaO2LSH2hUUB/dakNa8vteHKqY1s8J4OeI2/L160td+DxSQJfOsdI//FSM1aXJGv/0Qn+jHo8WqzHKnP4okivBc9OtQo9P92G9TPtWD/bgfUzndg424utCwN4fWkYby+P4f1V5ugnsHVhGI/nO3BjXw3ODZTg1N5SzHYUorcmAwGXGoZYRE/7nhH93wd6nVsFo1sLi0uF1JAK7aU2jFXbMVasx3i+EhP5iRjL+wr7S3bh9j52UcvF5tkinB/OQGPUgpygC9G0IKKZAeQXZSC3IB3ZWUGEAmbYzAqY9EoRYTLKJOjdDjMCXgcY/dEyJ1QpRtrMpbIY7vdAr9IoQcnw5zFz+SzUc7mdCAb9CIeDCIUCQgQ/t212Ou0C/l+CRYY8RxkuBAyjfAJcjuQdTk4CTALefJ0S+G1we2xiMkBwU1xd4PE64Au4xHn5Ok4YKPl9csIggdoFgpdwdDos26MMd7fLJqBP8LucFnENjwl8NhHiZEBMCNx2+GMK+91IDfkQ8rlEsMLnl38Gfw6fMxjwwuN2wGLmJEO/LUbYBDZBzUkHH8fr+ThOFniOo9ViEOIEgNdw5DV8jfJr5m35vvjH8LHCWYlNuPh5s8GXaPKl10rwJsA1jOxp0VM7kCfsd86rhWUvW/eM2DmZ4gRLnnzxmOdE6+Xfi+iffL+ze92zz4/x/NMq1j+tCf0W9FJE/+qnnUie0Ty1+enZtmjfC31Yx8aHF3jxntrAi4/M4b8UUb0U0W/gxRupCp+gf/j8CaqaG7ZBT8BThP0O6KuEdU/QMwdP+760ohYEPm16wj09M09ILryTi/CYk6d1z4heBj370zt8UttbGbaMsGmhyyJ8ZdDTvmfhnWzby6OowI/1dZdBH1+YFw93Ap4TADm6l0dHbFkeC/jiYR8f2X9p3RPocgS/A/cIfDF7n+vuuSzPHwggmh5ATXUe0lO8cNlt8Lnd8Hu98Pv9cHs8YpbvsJpgtxoQthnR4w1hMbcUBVbm/CQ78S+J6H8P9IS9LEJfp6fdJ4HeanMI2DuczNtLTYHcHj+8vgA8Ph+cbpfohmcwctkSrUFGK5QaBuNu5GY6sachHdXlNlSVGlBbakBDuRHN1UbsqTGho96KwQ4vpvojmOgNYlRY8yEMt/vR2+jEngoD6gvV6Kq1Y7DVj5EOn4A9o/qxNsqDwz1hXJmpxN15Vr7T9u7H0+UhXBypwEixHQfqwjg7WIk7sz1YXRrH09NTeLw8gsdLI3h6VoK5uH1qFA9Oj+D+6RE8PD2Gh6fGsbI0hpWT47g3N4wL4y042l6MI22FmOutwNzeShzvr8ZYSz72FPpQHNSgPMWAlgIfeqvSMVKXiemOEsx2l2G2pxhHu4twrKsAR7vycLQrBwu9eVgaKMCF8VJcnirH5X3luHawCjeZz5+tx93Zetw5Uou7s3VYWSDIO0CAry134smpLilqX2zFyiItfAKdk4AuPD3dLa6RQN8Ri+oZ8fM5mMdvFsWAjxYbQUmg34MnTA1wIiGcg3Yx8nhtiemCLqyf6cWLs3uxcW5AaP3MAB4vdOHmwTpcHq/AxdEKnBoow2xXMVpKU+CwJYPNcqRivJ08vQx7sTc996cX0kDn0kDv0sDkUiMU1KC51I7JRg/Gyw0YL1RhokCBsYIkjObuxr7iXbgxZsenCzn4cK4Il8ey0JBlQWbYiow0N9LSvMjOTUNRUSbyssOIBDhR1gvQW2iFsxKfFr5OKSxgfhETgozo+WUs5VIJ8x37nrl6wp1gV6oVUKiSxbEc4QtrX6sWsCCwud+D2+2Ez+cR8Cf4OQmQwc/7XC6HuI7XUpwEUIS+KVbAZ4ulA1jMZ7FIRX2isE/cNsJqNcFmM8FK2NnM2+I1drsFDqcNDod1WzY7VwrQDbDC5bLDxfvthLgNTodVgNHK5xa1BSwelCDMkZLrDWhj83qKj3c7rPBw5ITHZobLZoGX55w2AV7ZDSCEZVfA7bJLdridP9ciZKOrYTNvvyZOBtwupi75OrmqwgyrhfUOfI1GMUr1D/JrpSPByQLTBBrIKQKRFtCxAFKSHKHLwP4t1GW4M/8vwT4e7jzm48WEjJ9TDOp0WOi0yIoHvEqdBKUqUSzJk0P67YheWj//GM+/X8X65zWsf36CF5+otT+07l/9KFn2Mujlcev759j6fkPo5ecNbH6kXb8hKvEF6GXr/gOX121K1v07KaJ//mYLg1PjyCwqQnZx6XYkL4Oe1n1huQR65t/lPDwhL0f2MuwZ0cuA50j7nmNKeraAvY+568Bvq+zj19DL0GeUzeN40LNJDsEuQ14e5Q1cZMAT4LLlTnjLYjW+DPf4kY1kZNjLu+HJwJef5/dAHw94+ZigZ3Gbh5OWYBi+QBCBgBfBIGf9tOnc8HgYBXjh9Xvh8fE8/zOZYLYb4bEaUG2y4EhqJpoDPtiMKhgsein3Hmffy+D/o+hehvufjzrodMz9m2A0WURkLwHfBbvDA7vDLaJ8h9MFm9Mutb01mmAw8IuAM2UdLEYlbNZE1FWlobE6hIoiK6pKzKguMqG6iMA3oq7UhPoyI1qrLRhs92OiN4KxnhCGO/3oa3ahq86BlgozavI1aC6zYHCPH6MiqvdgqNWJkT0ujLZ6MNHuwdxQFGcmC3F+ogTXp+twbqwUh5rCmKryYnmgBLdo2y8M4t7cEO7Nj+Db2b24fLAD9xaG8eDEKO6fGMWDpTE8WB4WundiGLfnhnDtSC/OTbRicaAGMwT13lLMD1Xg6EApZvpL0VmThhSfDi5LIuzGXXCaEuAwJ8HnUCFkUyLLa0BFhhsN+QG0l6WivyYLQ9WZGKnOwFRDFqb35OBYRz5O9hZhebAEp0fLcGlfNa4erBXNZy5PVODqVBVuH23BA1b4n+jEw7iRdQkri514tNiJtaUePDu9V2iVy/5OdEKMJ9tFdP/4JCcDzP23Y5Xi5IDnThLmUh+AZ6d68PRUN57GlgmuneyE0BKXDfbgyXIvnpzsxeqJXjyc78btI3twfX8drk3V4puxGpwaqMBMTxnKslwwmxKhtamgtktSiahe2tjmt5DXQe/SCsjLsPf6tSjJNmCyxYf9tQZMlqoxXqjESH4SxvIUmMhLxoHi3fhu1I7PF/OFlX9lfwGacgzIDemRmepESoobWVkRVJTmorggEz5GtMxbx0BP2IvoPhaBMQoOR/zbhVRi2VssLx8f2cfDntD/LeilKFCt5lp65ndZLMZcvAR+Fu4xsqe1/3ti5M/z8iSAEwHZCaClz8fLkwF5jHcELGYTKP48ivfJ17EQkJKdA9m6Jixl8f+vFFHrYv+XWUhImDJiJoAlGBO6LqddANjjcQoLPuB1I+h1IeBxweu0C9gT+k47Jx98Dj7XjoUvTyDif7b0/SFF218ex0f98n3x58RumcINYP8Epg4Je0mEvFwDwJGSAc+Rv6d4eMsQlz8/fu4U0zH8nfB3xN+V+H15XcIloXNCwMtw/zJvn6zYjcSkr4V+B/Qy5CXQvxCgfypgv/F5DVs/PseXOfp40DNXL4s5+1c/bAptfb+Jlx83xZI7VuP/faBff8cK/FdYOHsa2cUlyCkuE5G8sO1L5KI8gr4a+bFqekKdIvRLymtQVlknRk4A4iEvHReKc4zqI2lZohCPOXruWGfzSK1vLS6p+x2X0rF/vRiZY+fGMk6PKMRjMd4/BvRcHsc14nKnPN4m8DlxsLF3PTfDiRMr0Z1uv1h6Fh/Z//8FvcsfhCMg1QOwU57Hy/X9btg9zIuzna4Pnhjo+R/fabfDZrHCbTYi26xHk8OGNp8PUc7+mecymKBjod0XsP/Hgl6rk/P9RgF8Pqdk5dthtblgZU8CmwNWm13Y9labDWZa/UYjbCYDHBYDnBYNMlJtaKpJR1mBDcU5BpTkGVFeaEZVkQk1JWbUllhRI8Cvx55KK/a2+DDem4KRrgC6G+zoqLWjsdSI8iwVqvN02NvkxUi7HyNtXgy3uTCyx42xVg/G2t041BfCkd4IhqrNmKh34lhvOuZ6s3CsMwMXp2rw3dFOfHesD3cXhnFxfzs6C33oKvTh5HAjrh/tx53FMdw+MYpbtOfn+zE3XIu9dRmoy3OjJN2CinQL6nMd6KoKYbwrVzQv6mqKIuxJhs2SBJtFAatFAZtFCatZBatJJdb4cnSYVXCZkhG0qxH1GpEdsqEw1YGKTA8aCvzoKAtjsD4Dky10ALIwv7cIy8NlODtaiYvM/e+rxc0je3DnWAfuHucSvy7cn+/GvbkuAdtHCz14tNiLtaV+PD01iCfLA3h8ohePFnvw+ATVLXoArApod+HpUi+eLvfh2ak+PD+1F+un92L9DB8r6cnyXlBrS31YJdRP9orn4fOtLPTg/vEu3JntxO0j7fj2YDOuTdXj6lQDLozV4fRgDQ60FiLq55I0BXQOTQz0Sqgc0jK734vod0Cvg96jhzuoR4p/N0abXTjaZsN0jQ6TJUqMFiRjJF+B8VwFxvOSMVX0NS6P2PHuUjE+Xq3F7ekCtOQaUJXvxuLxSTTWlyIz3Y/enj3o7mwRVrLLZoKZ1jB74hP2LCSzGCDntOWKaTULvFiMZWBVvFGIhXi8TRH4jOwpAl9AX82ueCzqoiTYEyQaUaEtAYUQYSEXJ8aEbTyo7TYJJtJkgCDxwONhn32P2PqZt38rN1wuOgNOOJ0O4fxJEwJbbIJgF4Cy2ayQJdUAcMJggdVigS0mMREwE+gsOLPCYbMJOe2M9O1wOWJgd7vgjb0mvq5gwIfUlDCiqSlIj4QQCdCy9yLs9yHgccPttAlbnaC3WQl7yXqXHAJpImGhhR5n35uMvL0js4mTERM4CsjH7iPIuUSRMurpPMQ9xmiA1SytdODj7Hxfdpv0PpzObVjTZeG22nRe6LqkpkYQ4fuIhMQxb/M8r6EId34fE/r83YmCy5gtT7hLS+u4zE5aahcfyRP2Scm/0wL3xfdPIETAf36Cjc9Pt7X5/dMY6DfF0jour6MIdFbac2RhHivwudzuzU8v8epHSQT95idG9S+w8ZHjS9FMhyPX2gs7//2GKNJ7/nYDT99s4Nq9Wyitq0VOSRnySsuRx/x8GTvkVaGIkTsb4ZRUCrgT6AQ9LXyCvqK6AZW1jSirqhOTgczcIqRn5YGNcjimZeSIDVMiaZkIRtLFtrKM1uOL7RiNU7ToacELxY5ZVU8xFy9H8fGjHNHL1fcWdn+jBR2QGt7Iy+QYpYvueVxn7/IJ0DOK/Q3w3X64PLSumaMOida3woaPWfKyNf9HI6N5imvURd7fG4LbE4bbExATCYfLJ5rpuL0+uH0+uAh+txcupwdOqx0esxEhixbVNhMOhNLQ5vXDYVBBb9JBKxrnSLDXMVev/22+XrbuJfjroNH+uVjYR/teyGAQOXtW5JssbBjigJ3FgQ7u8GUXIvBNRhssBgNcFj3CHjNSAwY01qSjtsyPgkw98jLUyIuqUZilRVmBAVVFZtQWWVFbbEVVgREVuRrUFRvR3eTFcGcYfXs8aKm2orpQh/y0RBRGk9FT7xWW/ki7B8OsxG91Y7zNg7E2Nya7fTjQE0JflRGdpVoc7IpgfigbC/1ZWBouxOnxKlzYvweLgw2oTbcjxfBfItuZiP6aKJYmWnF+ug8XDw/g+HgrWspTEfWq4LXuhtO6Czbz13BbEhByKhD2KpAe1iA7aoHfoxaQt1sVsJqSYTUpYDYmw6RPkpYRsfc1lxgZWPyVDJtRKaBvtSphtyvhcWvh92qQEbWhsMiL8mIvGkr9aKsKo68+HZOtuZjpKsKJgXKcH6vBtQPN+PZQK7473I47Mx1gkeG9Yx24f7xTwPceJwFzXbg7J00GHi72QVIvVpaklQNrp2m7j+PlxUlsfbMPr77Zh9eX9+PNlQPimPcx7fFkeRBrSwNYPTmA1RMDeLy4FyvzfXhwvA93Z7txa7oTN6fbcfNQK67vaxS1EBdG63F6uAld5VE4rMkwWpXQ2tRQM6p3qKB2qkWO/kvQ87bWKVn3PDZ7jfBHLPC5E9FT78DymA8LnSZMV6swVpiI4Vza9wqM5SVjNC8Ro4Vf4fxeOz5eqsXf3O/HvcUW9NVEcHHxIB4/uI6ernqUlebg6tVzmJmeQkRU4xthZbW4nkvFWNVugNfrEsWtrLRmNM+qa1bR+wNepPDLPyUsKu3psNkcVqkVdQz4jOol6HP5FguzWJAlVW3zWMXJgJpLwHbu53lKxyrzL6QXS+hYnW+EiYBjJG5ltGiBg8B1M+qXJIOeIycFnAj4fAQSxYmC34MlegAAIABJREFUNFngsd/vE+L9PGYNkM/rFXK7XGLkuXAoiIioMwgixILhcBgpkQjSUlORkR5FdmYW8nJyhQrzC1BSXIyqsgpUFJegMDcXORkZyEhNRYRFwx6XSAt4PU6Rk6ddzzQB7XhZjJLpEOzICZdzR+K1eTxiguF1c+LjRTDgF68rPS0VmRkZyM7KRHZWlhh5OyM9HelpaUiJhBEOhcQYTU8HJc6nhLfrKAh5OUrnKDspTKdIMGeO3SAK9dgWWafXikZGbHQk/24VykQkKxIkJXOpnmTVi3X9KnbQ4327RP/7P4vo2Qxn8/tncXB/Jm5v/vAM1NYPjOilZXRcL//mx5fbETwjeRn07Jj39pdXeP3TK2ld/fcb2Py0jo1Pz7H5cR1bn17iJZvqfOJa+3U8e/8czz6s48nbdTx69QQPtlZx5/lD9E4MIZPNc8rKhCTQswd+NUq4rj5WgEfAy2IFPnP1FbWNQqVVdcgtKhPbn3J3NK5Z5yYzUsvZqIiyRbTLYjhW1TOCj0FeHrdBH4O70WIH9WXVPWEvcvRylzxex6I8K3NjLghLPlZlz8icUT074AWoYIrIpwsAx6BP4IvNazwBeL3SGnM/e9z/BZCXAb89ekNirboUzQcF6PncwjlweeBye0XFO6vePV6/EKvvHRY9XDY1yix6zHnCWIxmI9Omhd6kgFavhdpggkpvgJb6ojBPpdaKYrw/jPJFtb6Us2e+XhTnGQ3bzT+snBFzlu71iPy83emAxWoTG+sY9WoE7CakuAzIDuvRWBlGYaYB2REl8qNqlObqUckIvpj2vQm1RWbUFJpQXWBAWY4aJVkqVOTp0VThwN62CJqr3eJx6aEEZEWS0FrpxGhnGKOdXgy1OTHcSuuewHdhtN2D/X0RDO1xo7lUjdF2P44OZ+D4UDqODWbgaH8eButSUBIyIWRMQMSRhDSXAvWFfoy2lWF/dx2Gm8qRG3LCwtaZhiS4rCrYbSpYGK1bk+FxaRAOGREOGeD1cHkRm3Ykw7wtBSxG5n3ZgWyX1FpTdEJLgsGgEHULZqsGZpsKVrsSdocKdpcKwQwHUksCSCn2Ia3Ih2ixD9klPhSX+VFdGUJTZRDdNRFMtOXgSG8xTgxV4dxEAy7vb8HN2TZcnW7CtelmfHu4BTcPt+LmdAtuTu/BvaNdeDjXiwdzvXh8ki18x/DqmwN4d2Ua768exvc3j+HHW3P44TvqOD6zTfC1I2LVwosz43i2NIzVhQGsLgzi8cIgHs0NYuX4IO7P7MXdw3tx+1Av7hzqwq0Drbi5fw+u7e/E/tZyRJw6GCxqGGwaaK0qaGxqaJwaaFxSxb1s20vd8XQC/pqYrW/yGuEKWRAIW+B0KlBbZsLywQDOjJpwokOL6SoFJouSMZqbjKGcBAznJmKEsC9IwNleP3662Yf/4188wL98dQvDjRXYP9SDB3evYHK8DzU1xbh+/QKWl+eQnhoUS8No4zOfyy/0lJSwsLmlCFzKyzLi5pc+o7rMzCgyomkiz86ldOx7L3fN24n0ueaeS94kafS09hVQapLENrrcSldsp6tOgiImlVYFWb9JA+hUwlEQ3fE4EYg5CQQNc8O/J9kh4PuRrWbZ+ufISFS2nFkrkJISApcHpkdTRV+A9PRURKNpyMyKIjMrHdGMNOTkZiEvLxcFBQR6KSrKylFbXYPmxiZ0dXRu7745N3Mcs4dmMDU6ib6ubtRUVCA3IwMB1igE/MjNyUJebjYyM9LF55iVGUU0I118ruxLwM9XVkZmungdaWkp4Gv6UnyNFM9nZKSLkQWQfE9y5E1gS/UJX6Y8dooemVaRLXsey5+pcF0Ic+HGxNIxcbUZycokJCkSkZicgISk3UhMlKRI5nJAtXB0EhMTkJi0C4lJXwkxkpes+69kzu9U3f+loH/7EyP2LUjjpgB8PORFD/xf2BL3Fd7+9Cpm32/g5acX2KQ+b+LFpw08/7iOZx+eY/XtE6y8XsWDV49wd2sFt18+xL2Xj3D8wknkVpQgp6zkd0BfI0DPIjzCnaCX8/UFJRWiMr+kskYsxaPtn5lXhLQvQc/mOJE0kT9nT/p40G/DnRa9xf67+hL0hDzPbbfDlR9ntsFktgvgc/LAyQR/FiN62vmp0SzRElf0vE+JimVyBD/z7HKkTmDLeff48/L9X47bgI9F9AQ8JxHx+hL08bDnsZO7zJktsFu1yLFqMWV14tu0HOz1e2A0JEHLBh86A1QGvZBB89uI/i8BvVqrhVrLVpE7S++4BI+dvkwWs4jiCXhC32y1wGQ1Q2diTk8Dr9WCNI8VVfleVOZbUJqtRXmOGrXFBrRUWbCnxiyK8PZUmdBaZUFbtQ2tVVY0lhlQU6BGRY4SZRlKNJZa0VUfQWWeHeleBTL8CtTkmzDUGsJIByN7N4Zb3Rjc48RQqx3D7U7s3xvGeJcPrRUaDO5x48hIOg6PpmB6OBXjXRGUZKgQsH4Fn1WBoEONkFOFrJAFxVEvSjNDSHdbYNUkgu02HWYtHBadaKdqMqths2qRl5eKaIYHwZAJwSCLprj8JxFGXbKQSU/Qq6TNLrRsdZoAnT4RBkMSjIz0TQpYrCpYbCrY7Eo4nFxKpoI73YLUijAiNREEqeoQgtV+hCq9iJS7kVLqRFqRC5nFLhSWe1FRGURdZQidzdkY7i7ASHc+Dg2WY2GsDqcmGnF6rAFnJxtx+XArrs904MaRDtw53ou1U6N4cfEANi9N4/XVWbz79jje3jiGN9eP4vW1WWxdm8XGpWmsnZnEytIo7sz149qhDlw+0I5rh7pwc6YP383sxa3D/bgzM4Q7M8O4dWQIl/d1YXGwEd3VWUjhTnSmJAF5nU0Dje0vA73WqRYWvz1shz/NBX/YCrtDgYJsBZYPB3Fp2oGLo2axw9iRWiUmChMwlJuIodwkDOUmY7RQidHCZMy1uPD5xn78P//Lr/g3/+IzDvS3o6etFvfuXsbCiSNoaKzE8vICzp0/hfyCbFHFzoI1ApBQYfQmf7lzJAT45U9wEiIZ0XQBfa/fI6J6i80c2+M+1gPfLMGfUCa0aecrVEkgGGSb/8sxHu68j0V+FI/llED8qI5Vg8tFYnyd8eJrlkV4xYvvhbl7TgL4nvmeaEvTpqaFzckOxYlNRkYURUVFQuXllWhoaEJ9fROaGpqFujt7sH/qAOaOzePOd3fxN//0n+Nf/Y//Cp/efsLS/ElMjo6jt7ML9bU1KCjIFfZ+gKlIFiHGondOPuSJiJwHl0d5ssKRvxe57oCjDGQec3LD2zKo5ffLz0D+Hcqfh3yOnx3FFItSmYzk5EQhhSIJsnguKSlhW+IaZZKAOwEvQK9IELfl6/hc/Pn8OeJ65uWTv0ZCImH/tbDtad/L/7aL8f5B0Mdy9KJRzi+v8f4X9rmXOuNxlHrfs//9K3z89Q0+/Pwa735+hdc/sJHOBl5+/wIbn19g/dM6nn54hsfvnmDlzSruE/CvHuLO6we4/eY+br2+jzuvV3Dj6R3UdDYhu6QIeeVlKKyoQFF5JYrLq1Bczh74UrOcnXX0O4V5PEeLnyOt/ez8EmRkF25H9HJfdWmnuMj2lrCsgifkZdtdhrxs1dOWpwh0gl1tMAvJgJd3tCPs+Vg+jtG/AL1F2uFOfn5Cn5X07IHPrnaRlKjofx8/yt3uCH55nbzUAEeaCMjQJ9gJ+/jbPObj4qN4GfSEvAx6qcp9J6on5CmvJwi3xQmn2Yh0qw59FgsueAI4n5+HkEEJhYE9tpkD1EHFdZ8aPTRxS+oI+n8I9jLoCXsW6hH4MvQJe1nb8GcVrFj2Y0V6ShjVxekY25uL/cNRHBpJwfRoCIfHw5geC+DgiAeHJ3yY2x/G3P4IFg6mYvFQOo7vS8HMeBD7B30Y7fGgp8WC3mYfOurDKEgzIGj/GoVpanTXM5r3Ybjdi4EWF/Y22bC32YL+FgsmevyY7Amgu96Mvc0OHBpOw4HhEA6NpmJqIA2VBUb4bF/Da1fB59TB69DC79TB59DDZdHCwgpstQJmnQoWgxY2M3N8LE7SIC01hM7OFqSmueDzaxEIGgSoTUYu2aI1z1EFOycHZlrC7FjGSJ6SIG82K2GxctIggd7uUMPqUsGeakSkMoxQTQSB6gj8tRH46sLw1gbhrfLBU0n54Sn3wFfhRajCi0iFD2lVfqRVeZFR7UNubRCFtRGU1aeiiqscmtNRtyeKxpYomlqiaGvNQld7Lvo68jHQVSjU3ZqDrpYs9Lbnor+rCHs7i9C5JxcdLdlorI6gssSLkgIn6irCqCsLo6rQh+rCAJpKUtFZnYOO2ny01OahvCCEcNAAgzURGrsCOhbW2TUQoBfr56UCPO0fRPQi2ufGNw4VPGlu+KNeuLgkzqlGILALM/sC+PZkCNcO23BhzIilLg0OVydjrCgJQ3kEvQLD+WqM5KsxlKvCkXo3Vk924V//1SP87f/wE6YnetFQW4TrNy7gzLkTaGiswszsQdx7cBs1dZViG1pGlKFgQHxJEw7xIJBhwS9wQknkbtPY8toPt9clltXJu9vJo9w6l8Bntf6Otc+cvlSt/yXwv7wdD/f4Y9rFLPaTtVMTwEYv0vnfO8f3QSgSpIx2GfkS7vKqgIKCPDQ3NyIvLwcFBfmoqqpCZWUV8vML0d3dh6WTZ7A4v4xbN+9i5cEa7t1ZweePP+B//p/+Nf7u3/3fMrvwH/7f/4g3G28xvW8aPe3daG5oRFVlBaoqy1GQn4uUSEhU0LPATwY4Qf1HMJYnNPLvRH6PHGVQE7C/p3hoC/DGwTv+PhnU8jUcvzyXxHOKHYmoXilF9eJxSQl/PlmglZ/MIjz2x2enPbbp/Z3OeOxhL8OeFj6PxW1a+j9wQ5sXosc9Qc/taQlzAfrtDW4kyBP0Hwh63v/ra7z+eQubP2zg+efnWPvwBI/ereLh20e493oFd18T8A9x+81D3Hr7ALfe3sfttw9w980K7m2tYmx2H3LLipFbXoL88jIUlZejqKwCRczXi93tdmx72b6Xo3tG+FRufglyuIFNrtRylrukxYOeFjqtdDlnLlv2hHR8vp3gFpCPVdrLkOdI0BPy8RKQj1n3ZosDZquU6+f5bcfA7twuxiOECWepUUz6NvQJfgI/HvTxXfAIecJcBj2fg/dzAx0+ToZ7/CiDniM70zmcUrMa2brnkjY+r8vmgstoQprFgDa7FfutZlzMyUatwwINo3q9BiaNBhqtBkqtDqrfAT1h/8f2vRTRE/Sy4oEvg58joc+ueKJxiMuBoM+FylIf5o7k4/xiLs4tZOD8YhTnF9Nx/kQU3yxl4dKpHFxajuLyqVRcXk7HpaV0XDyZjosnojh/IgtnT+ZjaT4PByeiaKx2oDzPgjR/IsKOP6G5zIGB1gAGWj3oa3Kgh+vyG0zoabSIznmTfWH0NtrQzWV7bR7sbbHjyGgUh4YzUFvICcMuBB1aeAl6yqWDx6mF3SrtVuWyGZCdFoaLVcJGrZDNrENpcQEK8zJRVBhBXX0m0qMmOJ1JsJiTpMI7o1SE53YY4HEaxaoDo5GRvCSzmfa/Sshml0DPqN7iVMIa1iFQ7EOoKoRAVVgCfX0EnvoQXDUBuKp8cFX64K72w13jh7cuAG9DAP6GIIINEaFAQxj+hggCjREEm1IQbIzAXxdCKKZwTRCRqiBCZV74Ch1w51nhyDbCnmWAr9CO1MoAIhUBeAodcOZaYc7QQxtRwpFjQXp1KoLFfphTDND7NTB5NTC5NTC61dC7VdC5VNA51QLwtOXZ+U7Ku++sm4+36+VGOex9r45NBNTcs96lRSArAE+aBxaPAWanBnbnbrTUGXHzdDZuL/pxY9qKi6N6nGjX4FCtCiNFiRjITcRAjhIDOWoM5WswWJCIySotrh2pxH/z/gb+7t/+97h8+jgqS3NxbHY/Ll06jc6uFgyN7MXte9+ib6AH+fm5IrIlcOLBQpjEA4YwIizZJCecEhJiD3yHi4WprGGxwmxllM+aFtNvjumGub1ucV6j4ySa/792Cvr+KIKXIb8d+WtU20CPh54MvnjIy8d8D3ztTEMQ7LTv5WNa3rJlz+ieEwEJwGao1WpkZ+egqqoGC/MncebMebx6+Qa//vzX+O7b2/j04TP+zf/6t/i//s+/w3/49/8R//v/9m/xbusdzpw8g4GeAXS0tGFPUxNqqiuRn5cjbPtoeqqAvdfjElG6HI3zNcbDWgaxPMr3ybc5ykCWAU04y8d/6RgP9C+fO/45CHpG8rIIfdr2uxN3bU8K5OeSXwefTxWbhLAZEIsy+T7lf9sR/aufXuDljxLcZciL8cd1bP38Am9/fSn2o5ei978f9NzR7s3Pr/Dml9fY/HkLTz6vY+XjGu6/e4T7hPzbFdx5KwH+9ltC/iG+i4m37755jPtbqzh19QJKaiqRU1qE3NJiFJSWorCUW9hKHfEKuFNdYdlvVVCKvPwS5LESP3YsQM8+99l5IkcfSpN62vsjO7vEsUhOBn489GXgb0fzvwP63+TmY8D/EvQmiwR4uUMeYa+32ISlb7WyupydsqS+74Q2o3ECm/oS9GxpK9v7BLLbswN6npddgWAoTUTuzPc7XXJOngV4UkTPkRE9I3jm5iXAE/IBUaRnszngMpmRajSIyvt+sw6zbhemgiEE2GtZ9FymnaeFShvXIEejE9G8HNX/5wA9o3oW77E2QGdgxasaVRVOLB7NxvJsKham/Th+0IMTMxEcnfJjvM+KsR4rRnttGOu3Y2LQhYl+FyYGvJgcCGBiIIzhvjCG+iJorHUgI0WBvKgZhVk2hO27UZFnRF+LHwOtPuxtcQnYE+y9jXaMdgYw0ZuCjhoLGorVqMlXobXCjNmxHBwciKI8WyXSABGXFkFGiy4V/G4Vgn4d/B49QgErcjMDKMpLhdeph9OqRnrIibL8KCaH9qKuohAHJlqxvNiP7s4cpIZVsJt3gcV4DqsKTrtGTBwCzDM72FkreVs22vUxWe1Sjp6gtxH0PjU82XaEKwPw1/rhrwvC1xCGtyEET20Qrio/nJV+uAToAwL0vvogAgR9fQoCDSkINKbA35QCb1MKfM2p8LekituBplQEZTWmCKfAUe6DqdAOfa4FxnwbnOU+BBvS4KmJwFLqgaXEDW2OGfp8G1JaMpHTU4JIUxbshV4Y0q0wpJhgDJthCplgDBhgCBhh8Bth8BhhELvS6aB1S5IBL48y5DlyMmANWkG73uDRIpwbRDA7BKPXDJ1DCyPvd2iQEtqNxQMRPDgTxZ3jLnx7yCb2J1/sNArYjxYnYTA3GXuzFEJ9eYnoydmN4XItzu8vwX/7+S7+/b/7W9y5dh7F+amYnOjD1atn0D/QiZ7+dnx76xrGx0eRm5stAMcvY0KRETCbpLAoTwaqDH1W3DN6d3mcCIYDQozunW4n5LSWxUboW0URKyHP2+w7wSJWFrbynNFsgs7A/LskTtJ3JHXj+8eAnq1bZcmQ58jXTXjL+Xl5PT/BTuDTAud7lq8Vkwa1Ujxm374p0esjNzcPw8MjGB8dx9TEFCbHJ3Bw/wGcXj6Nh/cf4sHtB7hx6QYmRyZQXliC1FAYXqcDIb8P6WkpAvLMy2dnZQjQs1qfkw5W/3PyxLw4f64M9D8a42EcfxwP5b/0mEBmfj0ezPJz/tlzxEXzMuzlkZMAPo6vme+Bn7fsBMmNduS/If5+5H+/AT2j+q0fpMhehr3Yre6XTdHX/v1fvZLGX1/jw6+077eERF5e7E/PQrwtvPr5JTZ+2sD6jy+w9v0zrHxaw4OPq7j3fgV33z3EvXcPcffdA9x+ex+33lEP8N3bFdx6syKi+9uvVgTorz74DrXtzVJEX1aCwrIyCfQl0mY13LeeFfc5BSXbEhF8bhGy2RGPO9Rx/Ty3ps3IFbuisRCP1faBcJrI0fvZCS+4szucj7vDsUAukiaK5Wivc/MVWvC05LmfOgvvGMlr9JK0RouI9gluYdnHCvZMVubm7aKnO0HPCnwXe7oHwiJdQPdAnLc6YYnB3mZ3i8p7QlhqGCNBnAAPcotasVkNbXlpAxhG85JNL21yw8hfniCEuJ+9Lyiej01opOI7qdKeW9dSbD0rrHofHQXWArBSn1X5bljtdtH/PmTQodZqRb/FhCmzCWdy8lHPDWa4O5OBlcOM6hmd78BegjyBz2p7tsmVR/mYt//yiF6K7mlPSl9KWu1utLWEsTxfiNPHMrE8m4Gz87k4eSQHfc0m1BYkojj9nyAz8E/+P+Le87nNM033nNPBkhiRc86ZIAJJkAQzmMQkBjEoUhIpKudkW07tdmhJlhVtOciSnGUFW85tt1N3T/fM9E6fmTkT6myq3dr9A/bzfri2rufFQ0KyPNvdM1XHVXc9L14ALwHIwO+57oiw5ycIuWnLEXSWIWCvgN9eCZ+NdegVItPdZ6tCxKdDbdSIupgRrVkzJgYCWLvKLxT7miE31o54MDPkxvrRINaPhtDdqEZzzTLkkysw3u3EjvUpTPRa0VmvwkghgrqoCREPNxBWtDUF0J4PoS7tQjRsQshvQMinR03Eio58Auun+7FjbhInfvYgHntwL559cj8ee3gW27f2YKg/Bp+7DDZbJdxONdwuDXxeHQJ+IwJ+uvbVoHqni97p0gqzC8gT9EVV76yCxVMNV8yEaFsQwa6AAnq67bsCwm1PNW/r8MPRGYSri+dD8HeFESiE4O0OwVc0f28I/r4IAv1xBPuo6sMI9lPh81wE/pUR+OkpaA3AUu+APm2Guc4OT1sQ0b4aeLuCsDY7YWl2wthoE5uH9OoG1E01IzGQgrPJC1PSClPcAnPUDHPICGPQKECv8xug8xmg8+qg89D0ihXBfy/oeduT8KA2X4tEYxzehBuxhigidVGY/VboHHoBepODI2fLMLHSjLOP1OLMIS+e3+vGLxbseHS9GQfG9NjarcK6pipMZioxnqrAaKoc4xkVRtNVGGuoxsF1jfji7fP4f/+f/xsXTj2G5mwY4yMFPP3UcWzftRknTj2FTz77GIWeLtHG1ud3wyLaoppFpjUBRAjyx1sAkKVzspxOqxIJeczCp7IPhALw+n1CuSvQL5agUiXb7jaCnkZv2JJxQ8BQmEWs9Apw8h1bUzMxllPxmPHN11P6miRExFhcMfJWyQZnBQAn3fE9eLwueIqlYaJMzOcRoQjet7iBKcauORmPZYY1NVEQzuyXTyiPjo6iv7cPvd3dxbUHM1NTmN2wEeum12BqfDVam5oRCQbhcTjE75TJoBMtblkKx8z7TDqJ1pYm5JtzqKmJid4hrPUn7EUWuxgo831XvASwBGrpRoDnvgfmYty99LwEOs/J5/CcPF/6N0qfJx5fTbe7Uka5+O9f7KMgwc7PUv7/wn8fBfZM6uNnzP+HNMJL8j3Qv8mWtkXQ03W/mG3//mW8c4cDbN6AAD1hX7TrH76O6x++geuf0E3/Bl6/cwWvvX8ZL73/Ml58/yW8cPsSLtx8YdHOvHsep985t2gEvbC3zuK5N2nnhJ164zwI+2cvn8H0tlmk8o2ob6Hbvl10waunkm9sQbYxj0yuedF4uy6XRzbbiNpUHRI16UWjK5tGtUsQUu3KeLfPryS+EZgKNKmmE2AJXjhaA58nBLvNLWLuIj5vMEOrMy2aTm+GwWiF0cTEO+uisbXrkrHzm1u42anQ+TqoxnlOQl6pHXeJc0qpnQJhqm2fXxn4UgpjHofCVPB8LxEEg3Tb87VzU6AccyXIqdzpmqfxtjQJenn9ACsCAiE4vF5Y7HZRH+rRa9Fis2DcasUagxHbAwGMM9lFx2lNFWI6lppfYna+o7rXKPF5lVoPmlqjAF2r+z7YpctertJ1TwUvbSlurxO9wTmMwqgvw2B/CAd3N2D/tij2bQ1h/0IU++Zj2DEbwrb1YWyZ8mNywIW+NgvacnrkarVIBKrgs5bBaSyD21IBp6kSDn0VnIZqeCyV8DsqEPWp0Zg2Y6TPj+lRH9aOerBmxC0G3KwddmHtiA8zgx4UGpi4V4nBNg0WZkLYP5/Cwrogdm9OYtdsA9qyekS9y5Gvd2PVQD2GB+pQX+dCOKQXoI8ETYhFbJgc78ah/fP42eOHcPb0E3j1pTO4c/MtvPPmRWyZ7cb6NU2oTWphsy+D01UBt6caXp8KgaAa4YgW4bARXo8GDkcVPB41vD6tWG3WKgizV8LqrIDVq4IzbEI0FxCxesbo3V1BuDsCcLcHYG/zwt7lg6MrAGdnEO7OMDydUXg6I3AX/PB0B+HtCcHf44e/L4hAX0y47gn6QH8YvpVU+zH4++IiLODJ+2FIW6BJGmHOOeDtCiO6MglPmw/2vAuWFhfcvWEkJuqQnmlCanUDAr1x2JpcMKWsMNVYYIgZoQ8ZoA8YoPProfXphGm8Wmg82iXQe/SL6p4qXwKfa6whhs7hTiSbk3BGnfDUeOFLeGF0G2Bw6mAUpoHFVo3OZiNOHY/h/DEPzh304fR+G55eMOP4Oj32jmiwpaDGVEMFRlJlGEmvwHCqAsMpDYZSWoxkjdg/2Yy///Jd/J//7df4+cFZFOpDGOtvxYNH9+HMuZP4P/6v/x3nXjiLxpZ6RGuCIhPd5wuKWLbsWS+TrAjBaiZxqavuapbDuDxd+Cy/Y/yexqQ9RelT7bvgcCmKn6qe4JdKX24CmNzKYya6SuNj5fMs4rzSvIUKXca2WUfOkjzZhpUr26+ynS/ruOl9YLiBJjcRDD3wvalL6v0JJkWRVot2sulUQrSiZaMbtpNly1yqc8bZqcgTsYjIpmc1ApV6KlUjmufITnZsrMNYvDKWlzPgOUlPBfbJXzWyEg89fAh7924XjYrsdrMYNEOvQinE5bEEbymM5X3y3L23+ZxSiEv1LiHPx8v3zONSL4jyOShJewQ5wS0T/cT7KUl6lBsvCXdeUzGWT5b0T9AzF0EnOb+UdU/QK3H6y0qZHUsNXDSYAAAgAElEQVTtbr8CjqX9IdC/9eE1vPnhNbzx4VUF8LdexqWbL+GFW5cE5C/eenER8gT+nwP6E6+fxYmr53DwyQeR7WhGXb5F6ZLHuHsR8vcDPYfbNFDlZ3NI1mbF7Pd4IiXc3wrglRnuUvUGgzEBd8UFHrgreY0T1Twijk1164TZaofRZIVevwR5An8J9EuQJ/CXIE/gL4Gef5tZ9rFYUmw2qMoJ9lLQcwPAznAEMuEsQUy485gAr0mmEIszU58bFWUjIEEvV24C+BwJdAl4ucrz8vlcfWwH7CmC3mKC26hDncWIYZsNU2YjVpv0mHDb0cL+2OpyMRWKO0iCnKBWaTQlrnv+ACgxQrWIFS7F4yXcS9f7gZ7AX4zRi85ZdjjtRjRmHdgwFcfMiAVTA3S1G7B+zIbdWyI4vLMGD+3L4NGDOTx6oAnH9tRh/0Itdm1JYtN0CKP9DowPBdDd6kTYQ1XPLPhlsOmVrnOsY+9uc2JiyIeZUS/WrPJgPYE/7ALVPVvkTg86xYS7HevDOLIjKf7eI4fq8OihHPbMpTHQbkMyVIUadlCLmhFlyVzQgvpMDC2N9aLpx/DKfpw+cQJXL7+G1y9fwRtXX8OHt27hV599gV99dgf796zBuplmMZkvndLD5y2Hx1UOn6cCoVAFamrU6OuNYLA/jrq0CeFgJYLeCiQTeqSTrJpYDqu1HDaHCg6vFq6QEUF6FVojCBXi8HVFYWl0w9Togq3FC1ebX4DfWwjD160k6/l6wvD2+AXkfd10y4dAl76vr2i9QXj6wnD3ReDt5f1ReDtCsOWcUCV0qK7RwdBgh4/Jf4UIjA1WWFtd8A/EEZvIIjmdQ3Iqh8hQEq6OIKyLoDf/h0BPlz1d9+nWNPJ9eWTaMghlQojn4rD4FLe9BL3JyRp3NbLxajx1KIQXjrtw4bAXZw46cXKXDT+fs+LYGhN2jxixsVOD8foyrMqUYzBZgZUJFfpr1IolddgyXI/ffvQK/vGrK3jm8GoMtQfR0RBHobUFx44exj/90z/gjbeuoaWtETHG3xkKKxlQI7O9dRxwUyy1orKT2fVc6dJnqR1VOaFK6PuDPqH0OQCKsyFYmsoSVcKbEJdAlythf69J+AvoF3vmMxudSpjA57FiSy1wfaKjpk1MzSPouRGRiYFun0tsQsSGpZpT4paARthx0x4MuBEMeESnS/aRZ8dLDohhYxs2rWFHO9ktj61p3W4OwCl292RWf7FOno9R2s9yYA0H1yhjc5PJiEiKvPzaJaUCwmEW4kTCWoK3FLg8lhsBCXe58rx87L3wluf5PkuPqb75+cnQwSLIOX2zJJtfnpdqfQnkCtBLQV96rDdoREtlXstsZvdQhkjuA3rG6AXo378sAP/arZdx+dbLuHL7VbxddN2/8/HroL1VtNc+uIxX3n9VUfC3X8LFW5dw4daLIOBLIS+P/3TQn8Mvrp4RoH/m0mkMzYwjk28WCj5LxU7lXrRsrhnSeK6hqQWNTS3INbagni79IvCp5iXcuVJVy9g3Y+JMVpONaxjTJnQtwu3ORDsrTHa7uG3kbPZ7QF8K+z9V0dPbUJPMiNI6HnMzwtfBv03IsyscB71IJU53ulTzUslzpGvpeaniCXkx4jUSQzzBpLyY2DAQ6hLs9wO9gDyH+3j9cLo9wnVvsZhhN+oQ1WtRsFkxbjVjymrAZr8bs6EAEgaV+EJpBeg1IMxVrO9UL8G+Ws1EII7f/Pchz/vvB3ol+94oEo+YhOR0sWOWE8moDSN9IYz1WjDQakRPox5d9dXoa1ZjotesjJ1dZcPGUSPWDKmwadKI/QthPHKwDge2xzG3zocNkwEM93jQ1xFAKm6E3bwMVv0yOIw/RXOdCWMr/Zha5cf0Ko9w3RPy0wMOUWO/dU0IezZHcWAhhqO7Ezh+II3jB1M4tjeF/dsyWDcWQ1vOg+ZsAF0tKYwMdGLb/GacfPYkLpx5Ac/87Fm8+uJreO+tW7j5zgf48Oan+OTO5/ji06/w9S+/wV9/+w2efvIQpqcaMT4aw/BgEO0tDvg9y+BzPYBw8AG05vXYuqUWO7ZmMLPaj+4OLQptWkxPhDG7vh6ZWh0spp/CYVfB4dLC7dchUGNDJB9BtJBAoi+N4e3jmNgzg851fagbakKwPQZfWxje9jA87UXFXwjCXYjAVYjCVQjCQ9D3hOGhdQfhEhaCqzMkYO1o8UKXNqMyqkZFXANNxgx3ZwjWvAfqjAGWNjciY2nEJusQW12H6FhGXIf3WxtdMKdtMNX8x0Fv8BiQakmhdWWrSMBjrN4WpMteW4zPFxW9gyEODeL+ChzfGcALxx24cNiJswdceG6vA89st+OxzTYcmbFhx7AR6zurMVpXgZU1FeiJVqA7WonueAW641XoildjY18cX1z7Gb65/jiee3AEU4UYEm4j4hEfJicm8PFHH+EXJ55Ba1sL2IiFMWzGtZmgJt3L4se+2Pf+7mx6pTROJtXxPmbdE/oOtk31ecW0x0AoCJoEP6FPtS9NqnfG+kvj/XIjYLOzy50CdkKKxtfG10iFLo3lc4y/s1KA7n9Z8kfY09vAUbtV1RWL8WTCi++NUGPJIdW7HF7DoTVywAzb4FKpE+pU8uFQQEDd7/OguSmH/r4e9PV2Y2Bln0jCo8ueoGf1CtW8Xsey1GpkMjXI1iVRk+Tvol+0jqX6JeAJb4JbviYFlEvT5OjJuJ/xcfKz4OfCx/CcfD7PyZI8npP38z3L985zPL4X5vI2QS7+H7hH0cv7eS359ziDgJ4Kzh3g85jcWFVV9X1F/9ZHVOZXcPX9V0VnvFdvvYxXbr4Erjz/5kdXce3Oa3jt/Vfx6vuv4NXbrwjlfvH2i7h4+9Kinb/5AmilLntxfOMizr53Ac+XuO+l6/7Um8/juTfP3OW6P/n6OZy8dh6nr13Ezof2o66tBenGZmTorm/KI8s++E0twtL1jaBxA1DfmEdTcxtaWjuFNefbUVffJFz5dOdT5VNNL4E+Xox3E/Qe2OwEvEOocQunqjkcMDrsMNtssJmscNoZT7dDozUuGkGvN1iK7nuOdF1S83ys0r+d6twvFDwBn840CGP+AI2vUb5Ovj6GFajkCXpmxhPMEvAEOY8lmOUG4H6gp6In6On+57Xk9bhK8PPv8H5pwr3v4o8O8wvMsJj0cOvUaDAbsMpuw7RZj3m7BQejUQwHXLDp+SWuLHEvciCHhL1GQJ6gp4nzvE/DWPv3wf/DoC/W11uNsDks4och5DNiqCeMdeNerBlyYbTbiv68Bh3ZMrTU/hT55E/RkyvD1EodNk86hGv/0I4kDm6vxfaNIWyadGLduAtTI16MDQTQ3+1DvsGCsLcSNv1fIROvwqo+H1YPejE56MLUgANT/Q6s7rdhetCOuRk/9s5FcWBbDEd2JnBsTy2O7Ulh73wcC+uS2D/fg0ePzuPEzx/Ei2dP4drlV3Dj3Zt49+33cfP6Hbz37i28985tvPPmTdx67yN8+dl3+OqL3+Lbr36P33zzN/j1N9/h5Refw/RkE6anEhgb9mByLIZCmx3RwE/hc/0VWhpV2L0Qxa6tIcxv9GLthBnrVluwcz6G3duyWL0qBK/zAVhNy+F0VIO93QM1FkSa6b6PIttfh1duvIw//i//E/7wb3/AL3/7K5y7fBGPnngMux7eg+0P78T0jjXomCmgdqAO8ZVp+LtCcOad8Lb44Mr74GpjIl8Iri5CPiC8ApZGJ6oSWiwPV6EsphYJd95CBI4OP1yFAJzdQXgGYgiOphAYqoGrNwRbm0dsBGzNblizjkXXvS6oF2576bqn217t0UDtVprjsEHOvUY1z0x7k88kXPaJxoRIxlOJnvhqaO0aYXqRjKeDyVENq70KPudy7FjnwYVHwjh/xIkzB1w4RdDvtOPJBQeOb3Zh72oT5gY0mG5VYzhbjd5EObqiK1CIl6OQqEYhUYWuWBUmmlx449k5fHFlH84dW4mNAxHEvWpEPBa0tzRj7949mF+YQ3tnu6gp5xwKQlNmo7N1rRIvp6dMyU0h3Fn7LuvlZQxXKn5m1/M7xM0x1ToBLhtPMaZP6PuDSnyfGwKeu1f9cwNAc97V/15x40vw20U/fDaI4ahbbggUk+V+hDxfE/MRptdMik0CwUS4EYDcJPj8XrDevb4uhVRtHI25rLBEPCxuZzO1AujdhU4MDw2IDnq9PQU89dSTGBzoB48J+vm5zRgfWyX6ynPAzNIUOZ0YXbtmzQRqUzFYrDoxpY/T3ZhjUFWlgJ7Km6+pdAMjPRg8R5Pvm+f5WGkStKVgl1CXgOdtvvdSBV4KcYJb3kew//8Zr8vXtNgbwGkTg4YMRq3IvK+qYl5A1Q+A/uMl0L96k5B/GS/fuISX2Rr3DuH+Mi7dvoQXb72IF269gIu3LuLczYs4f/sFCNi/T+C/gPO3LuL8zYt3gf78jYs4994FnHuPsL+IM9cviDj9nwr6py6cQNdIP1JNTUg3NyPd3IRsUzMaCPZcHpm6RmHZ+ibU55rR2NSK1rYudHT2CNjnWzoE/JvzysokvXhNehH4jEtTxRJ+VNF008se6zYBOwucJgtidg+SgQgsFivUokGMAvt/D/SENAHK5DnG5bnRyNY1Co8DX2epcYNCT0RDjpUDTUhn6pGo4aaE4QUlHh+NMb7PzUn4e6DnOcK+FPjyHDcFS5sOxVvA10bY3wt6l8cLN9W/wwEzZ9FzLKNJi4RBh16bFZNmEzaa9NjjcWBL0IN6Myd0rRCduaguaCo2iSgCXUL+LwW9jNVz1Ro10JuZaa6D01aNkf4IjuzL4cD2CHZu9mLrOge2rnNh+0Y/dm8O48jOWjy0O4WjO2txcKEG2zeEsX7Mg4l+K0Z7zBjrs2Ks146RHgdGetwYLHjQ1WxHY60GHTkDxvq8mOx3Y7qftfR2AXlm30/0mbB2xI6FdQHs3hzB3s1RAfg9W2JiFO7akTCePLoBH9+6ik/fv4733nod199+G9euvI3XXn0X771zB2+9fgPvvvU+Prj5Gb78/Df49qu/w9df/h6fffINPrj9OT64+TFuvPsWNm7oxsxUDVaPeLFmIoStG7NYWbAh4vsREsGfYG5NAHvnE9i5OYzNMy6sGTViy1oXdmwJYetsDO1NRjgtP4bDtgI+nxphgj7nQqSFZXAhdIy24dDP9uPV65fxxbe/xB//5Y/45//+3/DP//M/49/+t3/Ff/2XP+KbP3yHdz//EM+8cgmPnj+J/T8/gvlDmzE6N4r26U7UDtbB0xESsX5nmxfWZhcsDAfkvULhE/IeAfoA7B1e4QHw9EcRGErA0xuGvd0LW6t7EfT2ehcstTaY4mYRoyfk/xzQs6ROwt4RccASsBQ742kg7iPobWrobGoYBOzZYa8SdusKFHIaPLY9jHNHw3j+kAen9jrxzE4HfrbNjke3unF8zoO9U2ZsHtBjsk2NwWwluhMr0BWnVaErUY2OWBUKMS1WZQ14fn8PPjy3AS8d78W2sTCaImrU+K1IJaMYGO7DqvFhtLW1gDX2TESjOuYPOWHC1rSEJ1Wy3qjUykvYc5Wqfgn4yoa6SsXJd8p3UIKfmfd0zdMtzw0AE24554LwLzXC3+tnFY5X5A7w9UhTms5wDK7jvkaPm3y9LAura8hi5+4daGpuFApYgp7XC3LD4XUJqNdla0UPCfaRIOg5WpZlcSHW33vdIvbOsjGq97NnTmNlf6+4j659GZunmqe7n94BjsFlv3un3YR4PIRI1A9/gMOyGGpln/il+DwhS3jeC2bCWdr94Cs3LhLkXOWxvJ5c5Xl5PbnyuvI6XOXf4fP478+NBTdF3ADK1rkiwdHL0IVdPIZhAtH2WKU04amsZMIgm/Pcp47+LQH614Sif+XmJbx88xIu3XgRL954ARdvXsD5G+dw4dYFXLx9EedvXcDZW+dx9uZ5nOPt2y/gAsHPczfO49yNJdAvQf48zlw/v6ToZSIeM+9/SNFT1V85hxOvnMWq9ZNINTeIBjqZpmbUN+WR4+jaxhbUNTQLeNJNn6ZlGoTbnoBvaetEvrUDVPbNTOZrbkUqXYdEIiWS85jF7vEHQbg5nE442GOd/dWZiMaBCxYzvGYrss4A2v01CJud0IsscnaC+/dBz80CIU84J2sVFU+IE+jitbV2ig0JvQ98fYQ+ww2EPDcD6UwdalMZJGvT4hpSnRPadNlzJciloucxNxQ0wp6rz69k0fPx3MQQ9lxpSg29kqQn1TxXt9sHD7PxHU5Y+MW1GkVjF69WjZzRiCGzGdMmHbbaDNjndWHG64BfXxyuoK1WMlr/E0FfWk+vYlMQJp0wCchUiZacGY8cbcUjhzM4fjCJRw4l8cjBWhw/kMTRPTEc3RHF/s0BbJtxYtOYDeMFHVY2a9HbqEWhiX3vNeht1qG/1YSBViuG2h0Y6rJjoNOGwQ4C3YOpPkLegcl+K1b3W7Cam4MekzieXe3BwpoAtq0NiEQ8qvx1q+hhiGL//DCuX3sR719/C5cvXcLrr13DpRdfw60bn+OTj77Fh+9/hU8+/A4f3/kWH33wLT758De48/5XuPP+r8T5Lz/7HX7z9W9x5NAcRocTWMeJexMBzG+oweY1NejOG5Hw/gijPRbsnc9g91wCW9f7sWG1FbPTNmyddWHb5hDWToaRjJbBYf0JPM5KRGNmRDJWxFr9iLCevjUEX2sY8d4MOld3Y/3eTdj3+EH87OzTuPDGS7h66028//UXOPHy61iz5wkceOZFfPL7P+Dbf/g9vvvHb3H1o6tYf3gW4e44AozPd4dExn6gh8l6Cfh7YnAXwkLxM8mPit7bF4GH1hOCo8MHe5sH9tYlRW9vcMGWdsCctMIQNv7Zip4wl0ZlTyUvb0vQs2UuYc+mO3o7Qa+GxaJC2LECPbVl2DNuwsl9QTx3wIendzrxxIIDj2/34Jn9CTy+I4Q901bMrtRjsl2LofoqFGrK0RGtREesGq2xSnQK2FdiIFGOJ2bTuP7MIK4+1oFj69Joi+kRc+vg91rQ3duGsfER9PYVkE7XChc+f9ypIpklb7IwE569JBRjiSkVPuF+P+iXbqwl7GVYjNCXXjP5vWJ/CiUrn/X5NuHaZ3zf62Mve4/IH2AOAU2BDOvjZY97eiE4fEUxl4eVRMbF0j2+RpYGssUtn09gCXg57eJajLfL+e6EM/vTc7wsz8nYPN337HJHlz0T9Fgnn0nXiix9egT4OH0xHMDRtlT0HGzDefGhgAc1NRE0NdchFg+JWe0aDhEqgl7JE9AuQl4CWIJZKm95nm2BF4+LHop7b4vnlrQPlrCXj+P9PEcvAP+NCWx+LvRwsNcAwzjBUEAci9vhwOIGkM/hdaQHQENPKUMQ1VTxSm1/RQUTAyuESd/9Ynnd6x9fxmt3XsKr77+IS7cu4oWbF3Dx5nmcv3Ee528S6udw9sa5pfXGOZy78cI9pqj1s9cv4lzRzoqSunOinO70W2fxfaPLfsltz8z7U2+cw8nXz+Lk64zTn8GJy2cxs7AeNbla1NZn0djUgXxrN5rbutDc1gm2vSXsCfkU4ZhOI5XJIFtXj1yuCfUNjaiva0B9NoPadC1iNQnU1iRRm0wjGE8gFIkiEGDjGWWwi93JISoWeO0mNHgd6A6G0OYNImF1wKJhHIglYkvGVrA6vQkGo+WuBDyClG52Aru+ga+jeRHyBDthL70NvI8bFLr1lyoDltS5VOnSXS8hr8CdgJeQlyV4yur1hcGkQm4GCHsmCBLy97rwGRoQLnu2v6Wad7rEjp0uOe4sLUY9rAYtgnod2k0mrDIZsd6ox1arGVs9HhSYCczEPE0FNKxRValRrdJAVc2aWUVl3PsDdL/byg+S0uRDNvvgj5q0ak7yMmigNqhhMqgQD6pwaFcTHjmUxaMH03hkbwLHdoRweCGIQwshHJwLY27ChtkRCzaP2rFplRObV7mxadSH9WM+US7HDHqq9vFuh3D/j/TYMNrnRVNahY6cHlODPkz2s4begsl+OyZX2jHeaxYNdNaPurBlyoct0z7MTiiZ+TODTNgLYfv6Frxz9Qx++dHH+ODWR/j0ky/wxS9/gy8//x1++envcOf2N/jwg+/w8Yff4YvPf48vP/8bfPn57/HVF3+Lb371B3z9q7/Db777Pc6ffRojQ7WYHA9jcsyP1aN+jA/6UcibkQz+GG31VdixJYld81FsnfVh81o3Ns44sGW9C3OzAWzZEEOh3QyX/b/AbluBQMgAf40JoUY3gh0B+FhKJxLvqLpDIhPfw9K6nhgiA7WoGa5DZqwVtUOtSAy0Ir2qC/3zkxjcNon+hRE0TbchurJW1MjzOYp6D8EtYvlheLpDcHb54aa7nol9/TF4V8bh7A7D1u6Dvd0nXPqs4Wds39bogqXeCQvd9yk7DAkLtCEDtAEdND4dNG4NtG4ttC7dXS57tVMDaaVQv+vYzna56u+ZzqqC0aIGZwQ4bSrEHOXIuX+K6VYtjs468eSeIB7f6cXP9vjxzMEEntqfwPEFL/atNWPLsB5THWoMNVSjt7YSndFydETK0RWrRFe0HIVYGXriD2DvuB+vPzmAK4924cnNKQzU6pBwaBH2OdHYlMHKgW7kchmkU0ygdcPpYQIdS+MMIvatlL8ZFztG0j1PaN/9PVLgL9X+0spyLSr84vS7oueN3jf53ZKrrK/XF8feSiBx8yHmyjMmzxG3HIHLJMCAT4ApFA6KOn+W/8mWvfRE8DXwmgR+KBIU0I8loqIJUENjvWhbyz7ysZjSEjcej4jWuAQeja1y2SWQNfnMYxBehWJrXXpBmJUvJs0VFTBj+9xU8Hn19Rmk0knRa5/xa7rpRZJdsRadCprglSZhXApTutZ5WwCckOUgIJMeJnazLJrIZ7BzPrxdvE9+LtwoceXnQXBHRK//OGpqE0imapCoiYsyS1YlhMIB8PNjQiWrJ1hGaSbUi94c/tvw3068fnpyis1xmOkv+9/fb/0e6C/feQUv31Ygf4GQv3VBAP4cVfvNCzjz3jk8f/1siZ0TLnjWxgu7rkCeMXjWyLNWXtrzb7NsjuVzZ+4D+rM49cYZnHqDq2IEPO0X107j2auncPq1c9hxYA/SuQbUZDPINbeitb0Lbe0daG3vQGMTFX09Mpk6pDNZpNNppNMpZDNZ1Gcb0JTLoy3fgc58G5obWVeZR0d7O1pb8mjKNaApk0VNPAJP0A23z4GYx462gB+rQhFMRGJo4RQjEzNAuZvTQ8daxe+B3rg4U13G6AlWut7r6nPIMczQkBeqXbroCXcaPRFMFmRpH+P4SjIe3UxLRu8AbxPIhDpBL5X80qq0wZVlglwJeqp6bji4WZCVAKXXJvR5XRohz9ucAU/3HEHPHbPIfjXp4NZrkTHq0WsxYsKkx7RRhzU2K0btVqQ4uEO1XMTrCXdCXv0Xg34J7vIHSE3I61SoZrIJm/VoK+EyLxMtcB/en8GxXXEcmvfh4BYPjm0L46FdCezfHMKmURPmJ+zYPu3Bjhkftk97sW3ai7kpL2YnvNi0OohNE2GsH/Vj7ZgP65jINp1BKlKJkOsBjPR4MDngVCAvlD1hT3VvFr3vN0/6sGnSgw1jTswMKRuB6QEvFtbm8MbLJ/D1p1/j0w+/ES75zz79DT775K/x2Se/xy8//Vt89cXf47OPf487t7/F+ze/xq8++zt8/vFvcfvWL/HhnS/w29/8Fh/cuoaJsQasGgpiZNCHld0OtDUaUJ+oQiqyDI2pFdgw5ceOuRAWNvuxZb0XG2dcmF1rx+x6F2bXBTExGkAiUga7+ceiPM8T0SNQZ4e/xQNPuweeLh887ITXF4aPtfD9SmMcHnt7mXQXha83hgBL56jaO8Nwd4SVxLs2PzwiSz8KT1dYsUJIqHWfyMRnU54wfLw2bw8k4O6LwdYZgJ1w72CMX2nY48h7YWlwwFzngDnrgDFth6HGCl3YALVfC7VX858KerVVBcWqobVWQW9Tw8ghQ+YyBC3LkLT9BK2RB7Bp2IZHdkTw9MEonj0Uw1P7onhspw/Ht3lxcIMDcyM6THdWYbSpHH21ZeiKlqFAVR8tF0l6XbEVKMSWYa7PhpeOteL1R9twencTVuXMqHFWwWvXIRH1o76hBjWpIFIZhuuYFEvYL9W/G81K8xuqcBrd8Qrw2ZlSjSqVEsMv7WMvYS8hz1We46qiui2GAUpXTkujW1gmf/FYp+UEPDat0gkIEUT0OhDshBPL/gh0VgJQ2UsvBB/HY54j2FrbW5BvbUZtKolwWBnTqrjyFZDTtc/whYyVU8HKLHYeE7x8DNvpcnYAwU7XNpWx7MDHCXs8R9XMx/P5MvmOgKeA4d/gBobGDYQ0XpubCm40eD1uGsSGgys3IomoMMKbxwS3BHhtOolEcgnisgSSDY8kyJmgyM+NGwV+Lkpohi3AlUZGSvhzyWMjh9uIOvtK6aIvR1nZcqxYsWxx5XEp8L8H+hdvv4gLt+lyJ+AvgIA/c+OcAnjC+13Wv5+9ywTUxX1LLnlZF3+vcldU+w+DXsJdrieuPY9fXD2NE9eeE6A/+thD6OgrIJevQ0drDgM9HRjsK6C/pws9XW0odLWiu5trG7raWlBob0VPoR19PZ3oLrSiq4ubg3a0NregtbEJDXUZ1Gdq0VibRFM8jI6oG6uSLsxl/diXiuBQPIkJlx9JDlfRq2E0F91mHOKi10H9A6A3miwC+AQmy98IecUahTuebnm67+maZ3KgTLxjiZ3M9hctcy1Kox2CmRsHeV0CntDmJoJu9lKFT6Azc/9eowufmwFuEAh4znyXLnwJfKHii1n5CuiLI2JLQM+NjoOqXqdG3mLEoNWIMYsB42auJgyyPzfjX6oyZUZ2NacrKRn3d6uOH1b4S4r+B0CvVaGKaoSjWbVVsOgewPiAF0yy2781iMNbg3hoZxQP74rjYTbR2Z3CwS1hHNgSwtzQZxMAACAASURBVP5NAezfFMTeDX7sWu/BwloXNk06MLvaiw0TAUwNuzE24MDMWARrV6cRcC2H3fBfUGi2Y7yfql7pkEdVzx73E31mTA3YMLvaB8J+47gbM0M20Q53zaAHOzc04fRTh/DprU/w2Z1v8eUvf4dvv/kjfvPrf8LXv/ojbt34Cjeuf4l33/4C7771JW699w3efedTvPnmHVy58gHefutLXH75Azz9s7MY6u9Cf3cA3Z12tDYa0JjWoqFGjcZaNVrrqjA14sD2LREsbAph0xof1q12Ys2EFdPjVqxZ7cW66QS6O9zwOZfB5SyHJ6BBJGtHsMkFf5sHvk6f6IRHVzqNYL7L+qLwSuuJwFc0gt3dFYavJypgT+B7WYLHMju2x2Ucnh30ihsHXtPVE4GzOwKbgDxb7zKzn+aHPe+Bqd4GUwnojUkr9BGjAL3K858HegJeZakuWhVU1kqh9OnO1xrLYNA9AKehDH59OeK2n2BlYzX2bwjgF4fSePZAHE/sDuOxnUE8ss2P/ets2Dqsx/ruaow3V6MvRUVfhs6ItBXoiKxAV2Q51rdqcHIhgVcerMfz+7LY2GlGylUu4va1NQF4g2ZEE14karg556hquwCn0uxmqdOdUo1CUCjtoQl+uvUl0EuhrQB9qQnLvfeV3l7cJBQbyiyq4GL9t7hdLPeTQOIqISUVr1SjvK90Q8D3QZXb2JxDX38vDhzYh9dee1Uk2Q0NDaCxsUFMipOKXoYMJHTZRnfVqmEcOnQAa9ZMo1DoFMBn2INQJrQJccK8dJPC101VTpjTO0Dj4+kt4HAdXldMDuTUuxLjRoKP8/sohpRNDEGttCKW4RUll4LvU75vfg6ln4m8TeHCz0QKGLnxkp87V+Y3SLjLrnhcBeiL3gh6JmT9PuFO6NP+XdCfv/0izt66iDM3LuD0jfN4/joV/Ln7Al4CvxT0shHOqbfO4Lm37gY6IX/qDSWz/t4NAM/TJOC5SsgT9M9eO4UTV0/j4WcewvBoD/r7WtDb24rBlQWMDPRgZLAXA/1dKHS1oLMjj65CHu0dTWhrbUR7vh5d+QZ0NdShkKtHf3M9hhvTGM7GMJmLYlu+FsdbMziZT+LFrizOdqRxsNaPEbcZWSsBr4HBqoXepofBrAebRah1WlT8O6CXap5QZcigOc+4O+Pt9cI1T/VOyNNFzzI/lvVJwCt19E5Rc6/A3iagrDeYBOjpcpfAJuhppaD3B5YUPWHP3gBsBsTzfCyfS/c8r8fXSS+BdOMrcFcy8SXombRDl5SVXbXMBqXO1aiDR6dG2mxAt82MEYtJgH7CoMecL4A+jxOm6jKoNJXQVNOFr0JVMeOesGeSkEwUuj/8+SVQvgj8MtzPOGpTrauCTgyHWYauZgv2L9Tg4EIYx3YQ8jEc353Ew7trsW9TANtn7ML2bvTi6EIUD+2I46GdcRzdGceO2SDWjbkw1m9Hb7sJXXkjejvd6Gpxw2r4EWyGH6EpbcFwtx8TfS7RApe97wXoRf97s6iv3zIVxIYxgt6C6UEbNk0EsG++EU89sgm//uXn+M1Xf4vvvv0Dvvv1P+Drb/4rPv/8b3D71te48d6vcOO9r3D97V/hzdc/x5Urd/DK5Ts4e+4TzM9dwOrRpzA6+BB6O0fR2eJDW5NVQL45a0I2qkIuqUFbvQrjgzZs2xTB1tkwNk77ML3KiaEeM3rb9OhuNaK/4MZwXwx1NSZ4bMvh9VYinrIiTvd93gN/O/vbB0T8/F7YM1mOjW1cwkJw9YSKbni652l0z0eEeXuiSsMcNs5ZqUBegp6Qp/ve1R2GqxCGo4NNeth2l7APwNHqhbXRCVPWCmPWDlPGDmPaJhS9IXo/0GsXXfXSZb+42jmlTrG7XPecW7+o4pdAr7ZUQSNMBY1ZDY2BSncFNOoyWLWVcOsr4DP8BA3BB7B+pQ2PbE/i5/uTeHx3GI/u9OOhrW4cWufA9lVmrOvWYbS5Cr21y9EVW46O8Ap0hMvQES1HZ7QSheAKTNdV4OnNIVw+msELBzOYW+lEva8CjckAAn66gLUIRxjb5lAbr1DJVMv8TjKbnjF1qnlaqbpXOtspooRg4fdHgqQU5j90XPpYMf+c3fmKJt3FIiZcnHxXCicey7/H68hj+bd4juqV6p+glK78/v5e7Nq1A1u2bMLw8CB4u4+lc3094rirqwOdne3g2tqaRz7fhMHBlZiaWi02BdwAUIET4PQAEOaEPFW8BL100cvseG4EGCeXLnnplufj6DGQz6MXY9GrwUoh1sff53ep9HOT71euEtzfG1RTbHUrQc5+9vczeb+Af0kLXEJeQr0U8jwv7XuK/sytF/A8If/eeZwuAp4qXlHyS93sSuFeevyngF7CvtSFfz/QE/CKPYdnrj6LU6+fxPmLT+Gx+TXY2ZPHZEsSa9rSmG+vw45CI3Z357Gn0Iw9Xc041J3Hwz3NOF5owOOdafyiJ4tzA3V4abgB10YacGMwh4/6c/iwrw43elN4q68Wz7VEsD3qRIfNCJ/BADNrEW1aGK06kTBhtBqhF/WhjInpRavXH3LdU3kToEycI+AbWQZYAnoZh5duejbKWXLVs86dneuUXvRU27wWjQpcuu2XXPVKy9ql23eDnrBfcuOHhOueXgBCXm5ISpW9hD1Xm7OkyYZoG6kXiSwWqnq9FhG9HnmzGQNmE8aNRqwx6HEoGMFWlvPpmAVaLlR91Z8Nev4wLcUS5Q+G/HKJ1o78sunoVqyGvno56mv02Ls1icPbY3hwRxwPE+ILUWwaM2HdkAbzqy3Ytc6NA5v9OLYtiuO74nhkTwIP7U5ix/oIxnps6M6bka8zoqnOisaMDSGPCgbVj2DU/BjpuAH9nV6M9bow0WtfhD0H2owWTGBMftOEAvo1w1asW2XHwtoQDm1vwGNHh/Dhe5fx669/jc8//w63P/gGtz/4NW7c/BrvvP0FXr/6Ca5d/QyXX/kEz518G6dPXsfPn3wDR4+8gpmpxzE2cgTb5h7DcN8gGrN2NGaNqEuqUV+jRTJQjoYajVD0YwMWzG8IYW59GGsnfBgsGNHWoBfVA+nICtSGH0BrvQHdeRcSwTLk6gzo7g6jrTeKaN4Fb4sb7g7ffUEvAN0XgauPajwEd1H1iw1BtwJ5At7bG4Ovr9gZrz8ulDwhL933AvKiHp9egBAc7X7YW30K6Hnc4gHL8kx1NpiyNgXyaRuMtTYYY2Zog3pRVrcUo/8LQG9dAv2Smq+G2kJTQWtSQ2eiOq0S/w9Xq+mdWga9ugIWTRV8pkpEHT9FZ7YaWyc9OL4rgUd2hfDQNjeOzblwaJ0TC2NmrO/TYrylCoN1VeitqURnpBztkTK0RyvQFVahJ1SBifQKPLHeh1eP1eHSoQbsHHYjF6hE3GOAzVwlRgxHYj7U1CpuYMKRdfJMlCPwmUFP6Ev3vaLsFUUplaV0C1NZyu+QBDC/WxJQhBEVJFcJqL8E9LyGtNJr8dxdwKquEO5qtgCWip2Jf1TZBDdVtJwFL9U2b/NYxuvppi8FPOFNYBPS3JxQwRPSXHlOQpy3pZU+Tj5WbmxKV25uBDw5Xra4yeF7KoW3fH/3rnyMPCdmyhdHz5ae5/33g7x8/OLzi4qdsflSuBP4sjNf6Ybse6B/7vp5nLp+DlwJ98X4eknLWsK8FO6lx38q6CXYJeyfe5Nq/nmh4qnkS9U8Yf/c5ZM4eeUkXnn1WXzy5H78dmEIf7vQjj9sa8Pfz3XgH+Y68C/zBfzblk7862wH/vvGDvyv69vwr2ua8I/TjfiHdXn83ZpGfD4Ux9uFBC60xfBYfQjbYj6McAIaszK9DnhYL+nywOzwwGSn0mUGqhnGxV7UZmjMZqgMzLRfSsTjMZPxqJLpEqcR0OxYl61rQCZbX1yVunnprpdtdyWMWTcvWvSWtOplTD0YUhLtpMue5wh2JflOJuHJVWnhuwR3ZVSt0iNfeQwVPeHO18lNiQS+zMKXrnyC3sIfEyp69sO2KG0urTYTbGYjvHo90kYjCiYjxowGrDcZcMDpxX5/FI1mo/iRrNJUo4Iq/s9S9H8C6MWOugrMONWryhFyrcD82iCObE/g4V01QrHvWufBwowTRxZieGh7Ese2xXF4awRHFyI4shDC4fkQ9s1GMTPoQEe9BvVxDWJ+FSJeDXzOalj0ZdCrl8Gg+SkSYQ068zas6nZgvMcuYD/Rq0yuG+k0iCl2HHSzYcyLdaMOEa/fORvD4Z1ZHN3Xhtde+Dl+991f45NPfo033vwcL7/6CS69dAcvvfQhLlx4HydOvIv9+85gfu4pbJ97AjPjC1g3w9rgMQwP9WB4II+GtAuZhBG1MRWyCTXS0WpkolXIZwzoaFBjYtCOrRsjmOPGZaUVLdkVaKipRm24DDXBH6MpXYbJET82TsUwNujGxCo/xkbD6B4IINlqgydvhbvTA1d3QLju73Xfe/qicPdStRPsdM8r5umJwN0bhacvBk9fXKwuuvF7IyImT7g7C35hzLZnsx16AATo2xTQu6jo2/2w5V0w1NlEb3x9yiJAb8w4YMk4YU3aoQsZ7onR//mgV1mrUW2uElYK+mqLGiqLRqh5nbkaWn1lEfTlqFKXiYYv6qoKGNTlsNOdb1uBlPcBDLcYsGdDBA9vj+LBeT+ObvJi/3oHtk2YMLvSgLVdJow1GdCbrFZgH16BtvBydEYqUQiVYTS9DMdnPHj5QBIvHEhh5yoXGgIahD1U7BWwOYxIphJg0lqmLi2m1rE0jrBn4xtmyZcCn4peQl6uEvZc72dS+RPwpXD+zwC9hCJzB6pZu16yoRD3FeeyE6oEFGFMYFOZM7YujWqdUGdMnUZlTiPYZfy+FHCMxRPMrJUvPc9jqXa5SjjKrnfyHM9Lk+eEeuZ5grsE3hLCP7TKzYCE+Ypyzo5fmk4nj/9U0Je65/na+J7u3bBIj8T3QC9GxBLqMuYuBs8wsY796e9vi4l47yrT6E5z1KxIumN2/TlhTMJTku3ovl8ynudjuJ584wxOiOS754sJeM/h2atU86dx8srzePrqczh19QQunT6CZ1c34+XhDF7pS+JidxInWkJ4ssmPx/MBPNEewSNdCRzuTGFXPoG5XAxrM2EMhl1ocZqQZYelaAjx2gRqMkpnukQ8A18oBqvLC1uxjt5ic8Bod0Jvs0FPFxmBaLJAb7JAazRBq1+CvVqjDGvR6Y2LLnEqYta+M0bP0jiWyGWyHK7DmDx77teIlYl68v50uk5sCjIZJhXWI5XKiq527GzHTYNcCXgJesbqpXEDoJTWKdn2so//0jAcxX1PrwChLjclfG/MA5BufN5HszocAvT8IbE5lMYYbI4hvnB2C7wWI2JmPfJGHYYMeqwxGrHP7sExX0wMwFGrV6BKwx8OlXDf04Uv3PiqalQK++E4vYr1v8yOlSYUvrIBoOuMrnsmEGm1VUJpsZPd1IgPx/Yk8eDuOB7cHseRrRE8uCOGwwsRHN4axaG5CA7OMQs/gP3zAeydi2DDuB8dDVokg5Xw2lfAaiyDUVcmegJoNWXQacqg1yxD2KdGS4MD/a1OjHZ7MN7jEl6AsW4LCHra2iE3No0HsGnCi/lpP/ZuqcGx3fU4tq8ZTzy8DSd+fhU7Fl7F5OQz2LnzJTz22NvYNPskts4/id07nsDOhWPYvGEHts3OYnxlHjPjTVg3ncOqwQi62h1objAhzc1IsAKZuAbpWBVySRXyWRV627Si8c+22Si2rAliZacRdYkVyMYrkAj8GNnYjzE14sLBXQ3YvjGGySE7hvvMGBy0o3ulC3WdNgTyZng7PUpCXo/S+Y5T7bx9IXj6uFKxS9BLlz3VPcvkYvAQ9oR+N/vns5SOg3E4IMcn6uYdHV44O9ksh+V1QTg7A3Cw532rR7jsHS0emHN20U1PW2uELmUWqp5DcWx1LlhrHSLzXsVmOW5m3utE1r2aI2gd6qLxuGglrnvpwmeJXbVFhWqzYioLXffS1FCbFdBrTYyfKqBXqTjbuwiLqjKoqldAqyqDSVMOL9W9vQz5RBXWDThweFMYD86HcGSzD/vWu7B9tR3zw1Zs7LNidZse/elKdERXoDW0TKj7rlgFemvKMdZQhoenHXjxQAKXDmWxc1UAhXoHAn4m2lWiOV+PDbPr0d3djXw+D5GQZ7PB6nTCzp72Lof4jgqXvtlSTNJTOkkuDamRsyOY8MWafKUBleIFWBpmw/sU4+N0oq21/D5WszafyX7V/F5XoZLQvK8pqn4J8pXiM2RJm4blt0z8U1UIq+JazCAnbO89lgCWq7z/fmsl49pV3JQpawXLzWjF2zyuqFxxl5UT3HR1829zsyHeX1Gp0zVewcfzOuVi5TV5fbWWlQT8HWI8nXPg73a7S7hzJYwrqeIJd5klz1X8bXl+hXDDc3NxL/jlba7idRYn10mPBaFObwRNAl6u3wM9k+hKFbtU6Ark2eDm+3ZGjJzl2NmLeJ6jZ986v9jdjsfytsymL12XBtgQ9Gdx4o0z+MXrz+PZa6fxjIA8Qf8cTlx5HievsMzuNJ67cgqz85PIRFzIxQKoj0eQioSQTsTQmMuhvaMDnV0FdPX0oqNQQGO+BelsFrFEAklm4tfnUJPKIhpPIsbWsNG4iHG7fH5YnS5YHE6Y7Q4YrWx7a4PRrCTWEYY0wpHKnVCniqeal6BXSuyoeq0ia50wpvuexjp6wprwJ5B5LlmbQirNDUA9stl61BVXHktjWV4qnRUbBW4WeB1el0bAy+vL694P9Iq65+YgKJL3ZAkdX6eM/RP0VPkyTCBCBXYHrIzRF40Z+Cy5c1NN2C3w2IwIWXSoM2rRrddh3GjCgsuDXd4QWkwGaNQrRBMHgl5k4N8D+grG6kuU/t3x+nuzgpeSiKS7kSu78dGlalSvwGDBjQf3ZXD8QA2e2J8WLtWD8wEcnA/i0NYQDs2FhTGOv29rFBsm2ZpWjYBzGdy2cliMZdDry6HRVkCrLYdGUybiszrNcgS9WjGYpiNnx8o2wt6NsR6nUPccVTvUrsdkH1vt+rBltQ8La4LYP1+DY7uyeGhvDts292JV/1b0Fx7DyMCjmBg7jrktj2Lz5sOYmdqM8VUj6O1qQKEtiv6OMAY6vFg9FMVgrwftzQa05y3IZXRIRCqQCFWiPqlHOlqF5owKrQ1VGCxoMTvlxvbZEDbPeDFQMKGupgLZeDlqAj9CIa/BwmwMe+YT2Dztw3BBj8EeEwYHbegbcqF1pQexdjv8nR5lBj0H2PQE4CPg+0Pw9IcW3e9U+lTpi8YWuAS9ADxL80Jwd4SEO97RHhAry+YUK8biO/ywMR7PdrfNbtFYx5Jzwpi1Kmo+bRbue1ujG7YmN1hTb6l1QhcxQxMwQuM1QMvxsy69qI2XIL8rFn+fOvpqqnkBdqr3u01tUQu3PV33WiNDQ5Wo1tBtryimak4Uq+ZxGdTVZdBW05VfCY+xEhHbMtR6foT+hipsX+3DkS1RHN4cwr51HuxYbcPCqANzQy7MdJgxUKdBZ6wcraHlYu1LqTBYr8ZErgxPbPTj2sNNuHS0CXtm4uhqCsNuqYbdYcTU1BTWrd2ALZvn0NrRhWqdERqDEQa2qHbbRUmW0s2OpVlKX3tldK0yuU7G8kXTKTHuuQhyPTO+l6AvE/xkRv/i84xsbcse9jpR0ifL+phvU1lN6CsmFTvd2qWgF3Xe1WWoVpWL4Tdcq6oVaJZCu9Rd/qcey+ezzW5lNcF+j/HfUM3XwwQ3KvIVi0Z4Chjz31dTLcIJ2mJJIM9LyC6Bm6+5DGpNpZi6p1ZXoqp4PfnY763cLHB+fYmXQHoLZIxdrnyM2BgUP7/S3zuKHBl+KIW7hHwp6LkJ4GPlf4t19H8J6CXMud4LeglypS5+qXROwl7eL5Lw6LJ//cz3IE8l//RVwv8MTlw5g1NXzuL4c48j1VmHSH0CyVwGmeY61OebkGtuQVO+XXTCa2fpXVsXmppakM02oL6+Ec3N7EKXF+AkIAlcJqhRfVsdS5A32exF0Fth+AtAzw0BFTGvLdU33e4ELDPbGSPneUKbip8gp7E0UAJ+cS26/gl8qn95Pfl8XoMmQS+T8ajiZTIes/k57ra0dI7ueYKeGxZuXngsVb2EveW+oHeKkjvWqTpsRngsOsSNWjSLcjszJtwuDNjsCFNtixh9pVDvVAIqYVT1RTXA9T8F9JUwVC9HPm3CsT1NeOxQGo/vr8WDO8I4vDWEI9vopg8IyB/YHBIta3dtrkFnkw5241/BZqSSr4aBWfz6Kmh09BSUQy1is2XQapYh4NEgl3GgJWtGV6MZAx0OrCo4MN7rwFi3HUPtBqzqMmJmyCEm5m3fGMbBHQR9LQ7tSGDrxgwmR/oxPboJWzZsR6GtV5R1ZlIR+N06BD3lovHP+HAIM6NxjPYF0dFkRDqxAvkGvUjAq6vVIh4qQ6ZGg8a0EZl4Jdrq1WhvqsJovwFza73YuSWILWs9WNVvQX1tGTKx5cjVVmBspROzM37xmI2rXRju0mGgS4+hASsGhpzoHPSgptMOX4cLHkL+TwC9TNhzF2P0BD2z55lY52zzw1E0HvMcbzMez8E5BLylySUm2nFOPQFvyFhAd71w2WfssOU8cOUDcDb7YG/wwFxjhzZsgj5shiFgho6w/x8FelUZtKpy6Al7dSXchnIETMsQtfwYuWAZVneasGPKh71r/dg2bsXcsBVzAy7M9rkw02XDcE6H7hr2xK9EX0qDwToDBrJqrGlR4+VjrXj32QJ+sa8ea/tiSAbNMOor4XDYcenSK7h48SX0Da6Cze2H1mQRFUAaMdBEJ0JsHi9rt5cG2tDNL937dPEziY8mE/jkSsAT5BL6pecV1a+U891vIyCfpzxXKRW7N7NcU1SdVPMS4ARzqYonsOV9f866BHolz4CbjHtNbkCWgF2uuOBLQM/75OZEPl9CWz5PKvKKiiUFLlz7JXF3+Viu4vkVKwS85ev8oZXvWap0fn7Mq5BhFZlfQS9nKdClci9dGc5gWIMhDvnfIuhFtnxR1S+peSbh0W3/fTUvzhVVu1TuEt73g7u8rzS7fjHD/pqi5O9V8wL0107h6ddP4dkrz+Hk5efx3CtnMLZhNWoycdTn0sjmMmhozqFOtMVtQkNLK5rZCY/d5tj6lh3xxHE7cgL0zHZXytOkG9tsc4i4PCFvsFiF6cxm6E1KzJ3KVxqVu7T7KXoJeoJdZsQT+vxb3FRwpRH43GwQ1HTL04UvoC96AdQrbvysshL0fCyvR8gT7HwevQRc+X54vwQ9IU/AM6lPGdTDhD+lrS+BTuNtrvdT9byPoFdGVdJ1r7S8dLJzIFtfFnsrOyx6eI1qRA0qpE3KhLuoTgWLulyMieR86irRPKcKan6Jiy46/o8uvlC8776wX1L03NHK/8lFEpF054v/4anoFdAnvCoc2t6Mh/emRQz+6EIQx7bHcGRbBIep6ufD2L0xgPk1QWxYHUUqWgGz/iewmqphNjBRh4NBqpVsa3ojVFQfZVCrl8HjUqEuZUdT2oy2OjMKzWas7LBhtJuq3o3hDgsG2/Siic7GcQ92bAzj8I5a0X5371wYs5NerOoNo7XOh2zCiqhfjbBXi1hQg1zKiL4OJ6ZXsTVvGJPDAfR32pFLVSOXZm6AE831VqRiKiTC5WiuN6M5Y0RzVov2RjW6W1WYGbNh63oP9mwNYn69B6uHbWjMlKGupgzNmSoM91iweW0Ae7cmhOIf7dVjZacKQ30GDA3a0TvsQ6bHBW+HA84OD1ydXrgKPnjFVLqgUPRMyJNwL129PREwEY9ldkuQ98HZ6oezxQ9H3ifMnvfC1syBNW6Ycy6YG5ww1ztgzFhhTFlgSJqhTRihS1pE/bytwQ1nkw+ORi+sWScMcdbSG2GIWGEMWWHwm6BzG/7jit6sgsqsgpqZ9iY1NEYVNIZqqLT3V/RU9Zoi6LVV5TBrquDQVcGjr0DAVIaIZQVqHA+gLVGB1Z1mbBlxYMuwFbP9FqzrMWNttxWT7WaM5EwYyBowkDGin1ZnxGBGg0Oro3jvxCDOHExh16gf3fUe2IyVsFlN6O8fxOrJtWhu60YokYbV5YPF4YKx2IlOhLM41MVsEnCnwmc7WznYRg61IfxpBL+M799vAyChLkEuNwOyo17pBkBuDJSmPkrNPI9ZNy+MjWWKPd+Z6U6j4iSgJNR/CIB/6nluHEohy2MJbK7yvj/n3L3P4d8Qv1/FMIOS1FcMNRaTG6UK5++VKKG7x60uFTjfO/MLpC3Culh+J3/3Fq9XdM1L0JdWB/CYnylLC1n/z0RFwl7+9z8U9IvJdyWgvxf2J66cxC+unMTTV04qrvzXTuPwz46grq0eyVwKtbksMgL0eWSbOeymBTk2xmHr2/Yu5DsKaGrrRGO+DZm6BgFGQpbqmsqWLmsj1S3BblZi8Gq9ATSNXoG6BDrd9Cr1UrOc0tvSdX8/0BPQdLdzlX+b0OdrcHGgTLH0jcCW4C+N73MTINU8gV4Kenon+LxQmIl7HHbDDcES6Al7ZSIeY+9KBj83IXwONxwEPVW93ADw86BxiE8p6Al5l8sFsXpcYlISe0nbzVrYOc+dplPBrK0S3fG0jMeJmdBqWNjBiwq+snwR9srO+S8B/VJzD42mCnpNJUzqMrgNP8H8TBIHtsaxf3MQh+eZeBfHEdrWGA5uiWLn+gA2zwQxPhhEKqGDzbwcFmMljAYVDAYq+nJodAT8ClSpyoSpNSvgtFehLuUQM+rzGRM6cib0ttkw2uvF1EAIYz1urGzRYYCw77Niw7gPC+uimF8TxcywB4NtZrSldcgldKiL6VCf0KAxyQx4ByYGAlg/zs0AQR/AaK8b7Q0GpCJlaMs50N3mR7ZGj6i/DKm4Gm2NLtQndWhMa9CWU2F0pRUbppyY3+DCrjkfFjZ4MT3mQL6hQoC+MVWGoW4zFmaj2LctKor5/gAAIABJREFUgdkpJ0Z7dRgsaDA+YMLkqBvjk1HkVnJErQW2Vifs7W44mJhX8MHV7YerZylBj5An9KWxXp6d8ISap4pv9Ynudo5mr4A0lTnNnvPAShd8vWuxGQ4b4pjSdhiTFhgSZugTJhhTNgF2JuBZsk5xzDp6bcQEnVD0FhiDFhh8xkXQ/5DLXp6na1/E5+/jupfx+lLQq5hxr61AtYbxeVaPUIVWQq2qEKZRlRcV/XLYdJVw6Cvh1JXDoy+D31iOkLkCYfNyZHxl6M/pMN1txsYBKzb0WzBTMGO81YixZitGclYM1VmwMm1Ef9aAoXozVmW1+PlCFmcO1+HIGj9WtXgQcqlh0NH1XAWH24tkXSMa8t1weWOw2D1wuDiKljPoHTCZzcK1zn4UNMKYip7QJ+ip9kv72jOpj9DnZl7CX5bvEd4S7hLqXP8/2t77O6orzffunrYNkiqdCidWzjmolHMWQuSMAJEzxsbGtLGNA8aAEtGxDTi03T3dfafnnZme+M4P9z/73vXdp7ZUonH3nfedYa1n7VOnTiUh1Wc/6fvIc80bgLXztkdPT7S58E8VkOdwF6rQEfrS7FY4gooAs8HZUIBrau2Tm4G/uArHgd8p0tgKx1bd55U2bRlgph9kL7v0oGXfO9cX3UexoECAmxSa/Xn4mQIirWGL3cgOBz7evt7e0Pylz9f8uTmaWMJdroS+r7EpaN4cEe4sXGShIrsX2O8vOxEIe/nvfxz00oOXIXt5W3rzosr+L4B+8dt7wpu/8+09fPLNCu4+XcHCV8vYcmAbSl1VVLvb0dnXg96+AfT1DqK3l1PtBtE/PIqBkVH0D4+gu38A9a5uAVFCjoAn2GTeXfEH4Pb5BdwJeB7TvA3vXYBe8QlJV8XL/zS2cNjmbRTjSdATmgx/E6LMizfn1AloApvA5/3Ccw6GwEgC6wNYJxCKxRFJJJHIZAXQCXLC/6dAz/vyhSJyeXr1Pw16GU1gdIGQ53vhe+PPgLDne+bPhauA/k+AnrCPxaLil0k37ZY7TaNHzPC3Ys+BVjh3muD0IKyrSMfCiIZNkeOkHjO/PIX9X3j0stVHrqwElscS9Kq7BcWYA6cOlvDq8QIuH8kJBbzL8ym8fiyL14/mcPFQCmfnkpjnKNfRELrqJpJxBYbqhKlRTpfv3wk/v+AF5BnGaxO91JblQEc1hL66hf66juFODRP9OrZNRLF3SwZ7NyexeSiA2WEN28ZM7JpiSD+CHZNhTI8EMdgRQE/Jg56iDz2lAHprXoz36dgzm8Kh3Wkc3ZfE6UM5HN2TxraJCPrbAyglW1HL+dBZ0ZBPtqGa96C33UK9FEApTYi7Mdrnw56tERzZG8K5Y3FcPpPC+eMpzO2OYqTPjfbCK+iubMDu2SDOHc/j4oks9m31Y26nhcOUA96fwMlDOcwdKmN4ZwZxCfqRKEJjNuzDkwmEp5PrvHlCflXljj3xYxkRlqfYTXAgKiRsg9Sq747C6rKBTWgbHWHRG6+2W6BpNQuEuFrWEShpCJR0cdush2C0B6HXglCrJrx5Fe60Hwqn2GUN+JO6yNF7I/51+vUS7M+v/xOg97MgT9mIiOpATHchpjkRV9uQVNsQ1xxI6A6kjTZUow4M5J3Y0uvDwUkTcxMWdg9q2NGjYUeviW3d9Ow1bG7XsLUrgK2dHsxv0nHnSi/eP9OBgxNpdBc5Z30jPBy7auhIFSvYtHU/KrUhBPQYdMPW3ghH4uJ7hcAm3GkEMIFG2NETJ7wJchqr9gl9e4jN2mQ7wp8bA/k8zZ6/1gj9ywjA82mAZrgT9hKcQk3PT4329WYDc03YhvPpbVs7R7BJL/gvro3JfTbA+drsMmBKYi0tYacX7M0K75OdCVz53vmeX2Rrn4Pvn5X+NPbp833S+VvfvsjvKEJaePWNDUzzJkVp2sTweDVkT++/qU9fFB6zgLFxzu9TRGSE3QgsjGYrIhX7KLGbppJiJCRaECkjTOjLf02gf4B7v32IB0L97jFYQX//t582jFX1L7DfsADPtpUfP8WqrWrVPxK596XvKWnbKLqjIE7DFql+14B8cwFe8/Gd71l1fx8E/cKze7j79TKWn93Hmx++iY7hLlT72u08fX8fevqZqx9E7+CQAHzPwCDaCfhKFclsDqFoDLppIaAZ8LFNjkV1NB6rml1Rr+lrx6pdYc9rFL8q1PB4zMf7+RwBXWwGeJ/Xbz9XQKXqXFjkxQlneuC2Ea42YAlawp4evQBrkB50GDo9aeFNsxBuTe6W10vQ89guwmPo3q7gzxcI+7IYbbs+N58Wgjx2b35ShPZzebtAkGupXBMRBsJe1g9wAxISE/zsgh6L43lDduheQD7KITgxcMiExb5VVYUm9Jg5A5pT7DzQvAxJKdA1HxKGhlw0jHopj1Q8JAroRBEOC2NEP6pdjW/r4bNAzzZZASvWJriL3brXIYprfCw48bQiorfiwPYSDu9K4uiuKN46VcO1UxW8daqIN47lcPkwZXA5Qz6K7dMWBroDqFdUFLI6EhEVJqV7qX4Y8EAN8P00KoLd9OY2QlNbUCuF0N1uoa9dR39dw1CniqkBE1vHY9g+GcemIQMzwyZmR4KYHQ5h04CFiV4DQ10qeqt+0b5HT76n6sVAlw9bxy3M7Ujj2P4Mju1P4fj+LA5uS2JqMIiuohe5yEa0ZwPoLlsoZ7zorpoo5wKIWhvQXvRjtI8iPkEc3hPDsQNhnD+WwOvncrhwPIX5fXGM9XtRyfwN6vmXsGtzUPTYXzjBiEZEDL45dSiJkwcTOHMkh0NHSth0oITMZBDh0agI34sQ/gRD+LZHH5uy++ftHnq7xY5iOTbkU7AGEjA4R16E5EMiLL8K93oIentQeOsC7BUDWsWEXjahlQyoBUOE5b3ZALw5DT5aQRdevJJV4U754UlQ554T7DT44gGhcS8q7Juq65sBr4S8WLWgAo/Finu21jFUr6yZ7oFH88CjK1B0NxTNCXr0jOi4+XvGOeriS9lhF5G5W0GP3u9qgam0IKa5ENfZX+9CWncirToQ11oR09qQEOBvQdFsRU/ajdGqgpkuH7bz/67PxNZuDbOdfsx2+DHToWGmU8FMhxPbel1451QdH53vw/HZLAYqBiytDYrfAbfPg2g6h67+Tah1TsEM56HqEai6BU2zu4MIX3ro0oOnF0+oE+4EPWFHCEr487Z8DK+T4f5MltobLPxlay4HaTHlyGmXjCA0lDNDjABaMC2zkQZgWyAr/m2ICniyrY9eb2C9rUGfIjW2SW+Zt+UxVx83KvTMV02ByPvzPAVuaKJjwC4yJOyfH4UtNwDNqwQ412YPnscSruvOczOx+h7Wvx87ekBFT/lcdiTBfn/y/dorC+sIdG5ieCzC9pzpIZ6f0/V4PyMClBz2QtNVoaPPuQLUESiVGf3Ni8FAkWgIkWhQGPUHZme3YHhoDPX2Lsl5rIJ++Yd7uPfbB3jw20egNv2D39oFdnaR3ee4/5sm+/EzrNB+8/mayXM/foblHz7F0q8f/7k1qutZYS+r7F9Uac/wvbQ73xPyK8LufrOCO8+WcefpEu7+ahm7TxxAZaCO+lAvugYHQbCzKI8efGdvH0q1dgF4esj0mhma9+uGALkNdkPc5jlpon1O0xu3TXg1E17VgEKoqwZ8Gp/DEsZjnm82v2oKZTsq3rHFbc3sVjhCmt404S/D+M2eNAvjZKSBIXQCXm4MeMzHsj2Pg2/yhWrD7NtU2pNhe+bom43nc3nWA7Dlr1NMyONgHVb9M8ohn1u+VjQWswvvQiExl56z6Zmfj0Zj9nxrVvoGTVgM/VNHIOCD7vdA9Ssw/H7oVMAy/EhofmRMHV35DMZ766jk4lDcG+F0tTTyZ2zZaQyaUFxwel1wNvp5ZWGM9ODtkJwCt9DmdsLndiHgegmzE0lcOd+JY3vDuHw0j7dOVvHWsQrePdOJa8eqePVADmf35XBgcwx9NRd66wHRG59NaUgnDMQjJkwjICZemWYAon+Y9QSuNnjdLVD9LSgVQuisWOiu6Oiu6ehrVzFQ1zDWY2FiIIzJwZCA9PRQCNMDQUz0Whip6+itEO6+Bug9GOzwYdOIhb2bQziyM4bj+wj5NA7vzmD7ZBSDdT/KyTZkQxvQVw5hsBZFPaOiltMQj7pg6q8gE3dh6zQleyM4ti+E4wdMvHoqjasXynj1ZAZH98YwNRRANfsL1PMvY+emEE7Np3HhRBLnjsVw+XQO544mcfxACGeOZTF/tITNh4ooz8YQHYsiOha3YT9hC+hE2Qs/lRNGRTuOm5Xh+tBwGsHBFMy+OPSeKPSuCDQq2nWEYDQAr9aYg18zTYDegF6yoBZ0qAzJs5o+pUJJNllKhScZgDfuh59V9sL88MX8UKKNtrqfAr3lhdJkMkTvNhTQCHtFU6CoHmGEvVtA3gGvzwmftwVu10twtW6A4miBIqaDsVK8DYqnDYprA4I+JxKGFwndjZTmQlqzQZ8k5DV6961Iqi3I6K0oBl3oSHrRl1cwUglgqq5hpkvDTIcfU3UF43UPJjsUTNfdmK604PyOFD650IdLewsYq+lIB73wKdx8tInvsq27j6F3ZDdKtTH4tRhU0QJMxcs1tTzm6gl3Qp8Ab87R09vn/fRqJfQlGHmb8Fc1DaZpir/7eJxT7Kj7nltn+cZt3hdPUMHP3gTwNRkJ4AaCr6PpOnSdfe8UtdGgqvzOYOibq7rqJfOc9JSbNwZyU+AV3nNz6J3RCtuaAf6iY34u2vr7/lxqW4K9GfQv2gjI6+yVUF//vuRtzgXwN6IFa5sA+3Vl1IPtjtwcUR44FLaQ5LCgVGJVmldq7WdyGSRSjLiwI4o1FgYMS4Nh+pHOxIUU8Beff43/+Lf/jeHB2T8H/dKvV7Dy431bvlbA/i+AnoD/4VMBdEL9RfZfAb2EvYR78/oi0N9+soTFJ/fxztKH6J0eRn2wF91DA+geGEBXbx+qHZ3IlcqIpdKiXU4W2RHmzSCXhXdcuQmQGwFeFxA5ews+zRIg94h2FgO+BuQDRlBAvxnyYjPg5y+zJYrg7B52CXu7YG7NI7eBz9sMoRO2ogOAnr1hibw5Q/vcEMj8vg3jkvDkCXqCm2ZDvyIkdV8Eekrh8r0Q8lTmk6NyubJtz44Q0MOvCiuwKyGTRTLJsZIcMhFZhX0oZM+xjsXDiHMYhKEjE40gxUlLfgqNuGH4fbA47Y4z4zU/EroflVgQW/o6sWusH525GHyuDaJViX24BDl77gl5x18FPfvvXfCwKKaNYjYe/PLKIN69Usd7l+t462gR7xzrxBfv7MNvFs7j2cen8PGlzTi5vYzZfgs9ZS/aC14U017EIx6ETA/CrDWwNMRi1BOg2A8LBx0C9IprIwLeFmSSKtpLFtpLOmpFDbWCD7W8gq6yDz3tKoZEkV4I04NBTPdbGO82MFhlyF5Bb8WHXublKx6M9QSwfSqC/VuiAvTH9iZxdG8K+7cnMT1ooKvoRinRivaMgtGuOIY7omjPKigkXIhZbTB8r8Dw/gLdVS8ObIti/1YfjlL572QGV87mcPlUDod3R7B5XEct9xLqhZexa4aT7DK4dDqNq5eKeONCEWePxnHmSByn5lM4PF/E9IECatvZ/hZFdPTPQU/ZWiF0Q9A3Btew+C44lITZn7Ah301VuzBUytbWTDv3XjGgPmda1YDGcH1BQyCnwp9W4SPQk+o6UxIB4ckrYlJdY1pdZE0kxxvxiRnznDtPW+fRN0GewP+roFfdcAc4vtQNn2cjpkay2LeljJ6CgaDvFXgdL4lNn6LQs2+B17cRUc2NpOlFwvAgqbuR1JxI6o5VY74+rTuQMdqQ1VtQMFtRjTjQmfKgL6dgoODFaNmP0bIPw0UFo2UPJsouTJVbcWTCwJ1LA3jzUAmbOlSUYn4EFPZvO6GoXhw4fBpjmw6g1jkBzYwjoDVBtDHwht47IUvYSuBK8Mu8PD1zGaaXOXq5AfAT+I3wNBUpCV7C2jAMsQEIBjnNLopUirrxGfGdkcqkkcllUSgVUSyXkCvkwXNJzriPx1frfOg0WJYlnk9uAAh9uQFohjyP5XnxfhrAfh7czRCX9z2/ymjG2vm1vHqzd998TJAT+jKk33yfPGcD294g8TXERombG8qHW4boiKCyYYied4yCR1Fw2A0H/HDYDY3HHJIjLJ8ROXfm3Vlcx1G9VmNssT3zgM+tCdCbQR3RWBCVSgG1Wg3ffPMjbn64gEqp789Bv/j9MpZ/vAcq1dl69BS8kb3wn+Hej+uNoG+G+eL3j/BXjaI4v34gTHr1cpXnJfRl+F5U3jc8+jvfLAuP/jY9+icrWPj6Pg5fOo72wS50DPSgo68H9e5u5MsVO1Qfi4tWOfbFS4+eMJeA5/lmk7CX12gW8+cRYWY4hnA8hXg6h2S2II5VMyS8fOnxczOgeDmy1hCytoTuGuzt8Lv0nJuL7lh4x9uEfrOXz3w6Ic+VoX75WA7CoYqeBL1cGT14EeilN09VPjlUh1Pz2uvdom2PsJeCPBL2+UIB2WxW/BFzN88/aP5xCtBHmFYIIxGJIGaZqCdj2JTPQfc74dfcMAIKQiwS0f0I6n5EdS9yhh9TpRzmJ4YxPzOG9nQIXucG0YMq+lsbkH8h6BtCFgzjM8/l5het92X0dkdx6ewI3n69F9cvduL8vgyuzXfhd8uX8KdP38OfHn+APz64ga9vXsD5Pf3Y1BPGcGcI7YUACkkfQqYDuuoQVffhkIFUkjUKBD17plvhdrFnugV+ZSNiYS/KeQulvIFSXhdh9HLOj2rej/aiF701PyYGCPoQJntNDHcEMFDxob/qwxBD/fUAhlhF3+cXIfcDDdAf3ZPA3PYYdkxHMNIVEKBvz7pQz3kw3BHGeG9URAOGuizErY0wvb9AOuxELefEoZ0cxmPh/LGU0Oy/dCKNSycYuo9i27SJau4XqGZfwvYpCyfY6nWc4f28WM/MR3HmSAxH9kcwdziPqQMFVLamEBuPCdALr1569ELRzta0pxhObDwrTIB+MAGjJwatKwyNsrUdhLwlQK9XTdB7Zw6+2Qh5taghUFARYN49Tcj74WV4PhFYNSUegCdO730N7u6QBzRPWMFPgV701T8HevbN27BX4Ga4XvdAYb+86oGH6RqG6312ZElTXsKVMz34emEL7l2fwKuH6xiusMPkFWiOlxBwv4Kg7kTccCOhu4Rwjlg1pzhOGk6kDCcyhhNZ04mc6UDebEXeaEPB4IAcByphF+pxBe1xNzqTHvRnfRjIKhjIujCc24ipykZc3pfHm3NF7Ow3UU9r4u+LoHd62xCOJzE2tQPFai8SqTz89IRZyd4olpOr8KabvHyZo2+utpfwp9fP/LxU3YuKWhwW3oYE2AlkGqErNwDMTzdDmYDja/L5ZSSBqQNO4kunUsJ54KagVCqhUqmgWCyi0PiuYVSAmwY6GJx3z2NpvM3vIOF0cKrmqlbAmu4/P5v83FwlcOUGgCvPrUGe3v1aG1tzfQGPpYdNoFIdlF40IS1BzRG00hKp2GrKI5vPgVYolVBtr9ojaaslMeWOk+/EWNp8RozsJez5fPTO5ZAceumUBpbqf1KXn9r8hLycFMiNAx/LAUETU2PYsm0Wv7x+Hdd+eQOGwe/s/E+DfuXHB42hNP+zoCfQJeSbw/gvBD376Qn7BugZvmdR3tLTB3hv+UOMbp1Ee38nql0dKLXXBOTD8cSqN98Mc3lM8EujSI70+rkJYGEcH5/I5JDI5BFNZoQR8PlyDcVqXdymVy8hT2+eoXxWuTNsz6E0rHYnZG3RmvW69PTUCffmXnpW1xO09LAJfV5DuBP2XHmejyHkhVyuCN/bnj3D9hL09OCl8fV5X7lSF8N06MUT8gQ+h+tw2A7D93wfTAvIiEMunxeg5x8l/wD5x0fgx6JxxAToI0iwktdQ0RHS8ebIMLKGFwHVrmIPqvTqG7BXPUgE3OiOmtjb14Gz26dxcGoI+bAOxbFRtLI5lTbh0bu8lMy1pTJl6H5tpXIVc+gbEYm6MDNVxHC3hc68E8MVD3YOhPHl+6fxdw+u4++Wr+MPi2/jh9tX8ej6aZzZ2YfBoopueuM5Fdm4F0HDAT3QBkv3IRYNIptJIBQ24BW5WYZuW+F1t8KvtCJseZBLG8imdGSSAWSTXuRTVKrzoZr1ooueWU8QUwNhTPSaGOlQMd5pYKo3iMleC6OdKsa6vJgZCmDPbBDzuxI4tieJI7viOLA1iq3jIQyJynwf2rNO1DJOjHRZmBmJY+dMBod21zDWbyEVfhnJ0C8wPWTh3HwZF49ncfl0Aa9yct18DIT9yUNJ7Jix0F54CaXU32DLuCYm2hHul89k8OrptFgvnc7gyP4oDswVML4nh8qWFBKTCcTG4oiNJxBjfl5APo3oeGYV8KsV9mJ2fAxGN8Vu7AE0HELDIju9ZsHgKirq14NeZdFdUYNW0KBm6dEH4CPo4zSG6teMKngS9IT7etB713n00qv/S6B36W64dI8N+1XQu+H0O+HwUgGvDUH1Fbzzahc+/aCKT6+XcO/NDtw4WcXRyTgG0x6Ugy4UQorw1lN6G1INL55KeQnN1sOXoM+ICvw2FKw2FINO8dii5UTBcqAYdtkWdKIacaEec6Mz7kJnfCO6Ey9j16CFk7MZzHTqaM+ww4XiU23w+GgejI7PoFbvQaFUgW4w985CsvXiNxJ+8jxvS++ex7Rmr18Cmt59hH/fFMmKsV3LNvEd0Ijy2Rv/EOjZM8TPkLwAbaMOgDUA0nyNIjxuDLhJ4LUyMkDPns9BW0sRRgXs+d2Tz+fFxoCbgnK5jEIjUkCYsnVQGiMH8rh55XnZbcDzzV0Hcl68HCXbvGbzGTGSliNnOXpWzJCvllCqMFpREMDm2FmG0vk83CDxdVjjwFWmMUIctkMZcRFm//PRtCwEbK5p4LGUAOZK4MvbhHvzpoC3B4b6cfzkMYxNjOLy66+J73sWaIbDqReDfun7FSz/cL8xN/5/HvTNIfq/6NE/D/qny7jzZKXh1d/DgTOHUeltR6FWRrqQF5CWKncG+8WF2t0a2Al1CXces9pdC9refTAaQ6ZQFAV82WJZyOPGUlnhyWeLFZSprFdpBz18Qp6wZ86eKzcFvf3D4Lx5wp2wZyEcYcsRsvTMpdFDJ8gJV8KdXjWNPfM0gleG9Ql5HhPythxuDcUSowDrgS9hzyiCvblgISCfn8I83QLuvX1D60BPyPN1pSAPi/KYRkgkkgLuBLzcVYvddiKJVCyBWDyKBAt+DD86NA9uD4+iL2xA87UhoNpevan6YGo+hDQfogEvMpoHA+kojkwM4fyOzdg+0I2I3w3FuRFuhZri9Ng5x/6nQM8vYreo3k8ldYwO5pEJt0Lb+DN0Jb1YeOMo/vDgBv7X8rv4u6Xr+P3CNXx/6wruXT2J47Pd6Ih7UIopyMf8SFhuWEYbDM2JSFBDIs72FA4VsuCj/CmLsUThlQ16k0VXYR+iQQ+iQUrmOpGOupCNu5GPu1FJuTDUYWB6MIKp/hDGe0yMdxkC9sM1HwYqLox0uLFzyhTSu2fm8jh1ICta8RjG3zxsYbDdj76KH/WcU9hot4mJfgN7tiRxaHcWJ+ZK2LcjiZ2zIZw/UcVrZ2s4fyyN+b1h7Jn14cSBIK6czePMfBo7N1voKL2CctoG/fG5BE4fieC1s1m8cSGPq5cKonjv8P4Itm6PYmBLHNWtWaSm6NUnRC+9DXpOm7MhLwBP8RsK3wzEEOxr9MJLyHcEYTA33x4UkH8R6OnNC8jnVWg5VYA+kArAT2/+edDH/PA0efMS9Fw5pe55j74Z9M3KdzJs79RccGrNoGe43g23n948PWW2sLUipLXgwqEa7l+r4/NrZdx/vYjF8yXcOJzHsRELo+k21EMtKFkOFEwXcvTgCXuG7n8K9GYD9GEXKhEPylEP8mEnskEHslYbsmYb8qZDbADo7ZdDrejLeTFRM9CRdKFeNJCMa/B4WiDSB24HcjnbWQiG7dnvEvQ+oXxHz9UOITOHTS9Wt0xRSS9D9M8DX4Jfrho3BU15dQlmGbJnvQ43AIQ/vycIZQG5VHI1KrCaFqAXzu9YbgaaivIIfTGoSmE/va2iqSissme7HWfQ0+zbHHktzvvtzyM3KdyoMCrBTYrsNuDK288bIwHNZrLOKMQ6BktM1BPhdYbYG8b76EXTqyeAm4EsAc2fO3PvcjMV0O26B3lbXGfa3rgMuzd75tFEpKFsyBbHRmif43Aj3ESZAvIS+EKTQGgT6DDo+QcNERmY2boJ49NjyBSzULnpokaKbv456O9+uwiG71dz9UKznlr0NErbrreVH1hsx6p62xa/f4i/ak2he+m5S9jLCnxRhU8J3G9tY7W9bU0e/dNl3BVe/T0sPb2Pqx9fR8/4ALLVImLpFAhr6kDTzHAYRohg54AWisDYRtDbxxSHsVvbWJlfYRi71o5Mvrjq0adyReRKVVSpQd/VK441KyxAH6RGfjQhPPyOnn6MTWzC6NiUgCq9e1WnQA2Bb4vkMDRvmx2OJ/gJckKcsJWwJ/x5ntfSo+f9PMdrypV2AW+G8GUY387ZMxJAr5x1AUwVUG63jGqNGwgb9D29A+ju6UdXdx86u3rFpoKRBLmxYF0AawRYSWsX30VX/5AF9Al69v9Hw4hHw0hFDNT9bVjqH8C+XAqG0oKA6hLV6xoHVNCzV31i4l3E50Te8GK8kMLxyVGc3DKDgVIeAVfjy0uhsI4HigC9raAnhmFQa1xU6DsakqQtCAUVbJ5oF7nsg9Pt+OLDS/jHz27ij/dv4O9X3sUfl97G7++8iR8+eROfvn0Bp7YNoyPhR46eWCiAENvqVKriOREP64iGdATNAAzdBzXgBiurpQVYAOV3IBFhbl9HrWCio2SiXuSxikqOevkKBtqpnBfGRI+FofYA+ooudGdb0Z1zadufAAAgAElEQVRvwUDVgW1jBo7uTuPkwSxEbn53Aoe2J7BjMoTxXk302feWA6jn3Kjn7YE1Ax1ejPZ5sXdbFEf2xUSu/dyJPC6fq+HcsbzoiR/vexkHtql4/WwB54/GcXR/BDtnWTjYIirvhUc/l8Spw2Hhyb/1agnXLpdAj37/LgvTm4MY2JpCbVseGYrkNIE+PpWBsIksIhwrS+nagSjM3rCQqVXrjVa5dktA3uQQmnoIZi0Is2LBEJX1hLsOjZ58QYeWtwFPbz6QUUHQBxJ+BOIB+BvGgjtvE+QJdgJ+FfJR5uyZm/evM2/YJ6rtZdGdvdKDd8OlueASRXcKPJoCD/Pyq5An6O3fM5/HgULEgX3DBt6bL2H5QhX3LpSxeLqId/anMD9sYCzdhs6IE9WgC0WG55mL1xxIaw4B/bTB3LzT7qkXALe9+ELQgXLYhVLUg1JUQS7sRi7sQtayQ/2s3M9ZLuSCnJLnQiXuQybkxNhQEeViFJwh4RPtq06omh/VKiOAOURiIVGdbYelCUK7MIyV4B6vIrTt7Vyx3XYXoggWh8REGHm0LSJmrUdWb/M8PWzpbRP0zeAntHXdLtijR2+KfLRd/CciAo0CQKHWx5SA2BSsRQfsKIEdjmdIfi1CYMEiuMV4bHq0HJPNGgQVqjAqetoWYBpBSvqynkDk7wN2KoPHq+fs+0TdATdA0hrtdAH2/YvUx9rgn+db7hjOF+dUn1h1KQjEkbcmNxsMuXN6aRBMe8goAkPrmWxK5OQZARBRgCQdKmof8P8hhFCYMuQGDPk8XPm8BgvtuDYEh3Q/NJNCRKoYvJYrZEQx3r6Du3HizHEh4+wJKPD4vVBeJIF799u7WPjOhv3yDytY+eE+5KS59as9W54DaqTgzYtWOWp23X1sq/vBlrqVgJervJ4rq+v/qj1bxsKTZVGUt/TVfWyb24lEOYsIw68xgt4eymKEgpBGiEljWxuPWfFOINM7Zg6bRmjSI87kSgLqpVoHKvUuAfnO3gGk8yXhwTNHz5w9Pf5MoYyegWEMjU1ieHxKiPYwAmCEonalvmZX4zOcTy+fFfF2eJ299plVj53Ald41IU/Pn948zxPINILeNkK/tppflyF/Xs9ogUwPcPNAz51w58jcrm4CvltAnvfZz1kT1/PnIkR0VPsPmH/oQiRH9M/HkKSMb5RiPyEkIiEkIybaVQ/eaa/irY4Cwp6NQnwm4HeLPyYt4IcR8MP0e2F5PYh5XaiaAezq7sCxyUnsGhpGOmjC5aQ2PnPjdh5ezKx307tXhIfP+6hXzcEYLhbyOX6GHVMduHPlMP7h4Q38v198jH999AH+9OAG/un+e/jj0i/x648u48u3L2Dp8kkc2zyI9lgAccOFuOWBxZC9byPCqgOJoBehgBPJUACdpQwSlgHV4xJ65j7FgYCvFXqgBbm0joHuDAZ7kujrjKCraqKzYqCjrKO9oKK3ZmJqII7JniAGqx70lxwYrjmwqc+LXVMGTu5P4/KJKi4dK+Po7jh2TZvYPGRgpCOA/grTCqoQ1GF+vpZxobcSEPPmeypOoYK3azaIQ7tTOLgzgQPbY5jqVzBQewk7Jl24QlGgi2XRT3/0QBR7t0bQU25FKf4zzAwHcOpQGqcPR8VGgLK8b1+u4vyJDPbvDmN2ZwJDO3Kobs0jP5tFYiopqu7jUymkpjNITWWQmMiIITTBwZiAvNFlQasbQtWOrXP04q2OsDCjHrRBX7bEeFlRWc/q+ryGQF6FP6cikLaL8Pz05gn6ZABqQkUgoQrYvwj0ctY8NwA0X5SQD6wzb9gPJeSD2/SKaXScSMdQvWihY6heVNp7RUEbvxCZl3f6KMdsG5UaWQfCgryg9xcYSLtwdlMUn5yo4O6pHG4dTeO9AzkcHzIxlXGhJ9SCdrMVZcLcbEPOaEFOb0Feb0PecCBvEPBuFC0FxaBHVN+zAr8YdKMQ8qAQ9qAQUZALeZAyHEhorYjrrUiYDiQtF6KWE5VCGPt2TyOfC4uRuQqVJylI5fWgq6uO0dFhlMsF0fnCli1ZDS6rxuXKzhjCgyIrop2LrV0NSVWuBB1bZRkqtvu02WVjb/Sbo3rMl1NLg0VirAzneNkoi/pYMNYINTOfTKManlB+a8yHl+dEvpm5/EZYmnKtwnmI2xodFHuRxvN8LVo8HhUtfjKKwPfCYzulwO/yKJIMnyfsuiK+f743e+Xx2saC32v0mpuNn0GaPM/bBLG8zfcl3gffS8P43vhzkMafCwvpOHY3IX4+9uQ98fNp/Iyac+/8Oa0af26N9kRuLNaM/z9e6IYPphVAPBFCocgocRhDw32IJ8JCg591HN7G0B3p0q+21xH0d79dgPTsGcJf/rVt60H/YHUDsA7ijRGz8pwEt7wt1v8R0N/DvWePcPbNC0hWcohkk4hQ7SkaXYW9GLdK5adwdNUIeYap6TVXqvR4e8Rqe8YMkddQqtRFqJ6ePL317v4hsTJnz3A9PXlCn8a8PUHfNzQqjBsChvh5bSiWhG5FEAiYolBP1agtb+fwqUOfTNlePQHN0DyNXrz05AliAvmnTIKa0OdjZa6dUQDeZ0O+V0CeoOf4XKYH+HyU3eU1fBx76NnSR4+eLS8suuEOnrt17ur5h0HI84+cw20SwSDiYQt5XcHJdAwPRvtRUzlMwQGCXvP7YbLtLuCDxr56nxtBxYlMQMFQLoXtPd2Y6epGLhqCx8lQuT1AxM7Jc2wlw/R2KJ/hSi/181tfQUz34MjWETy99Sb+5fOP8c8PbuCfV97Fvz36EP/++CP8y6MPhVf/9L0LeH9+F85vGcPmjhxKYS+iWhsihlOAPuhrE4p+6aAfMdWDUjKEsb46iqkwzACrrymB2wqfbyMCvg0IGm7kM0EUsxbyST8yMQVZpgISXhG+rzHU2hfBVF9Q5OM39fqxd1MEx/fkcGG+LAB/cn8Kh7aHMLc9ij0zYYz3+DHIVr2qgd6yhq4Cc/RutGc9oHffW2V7nguTgzp2ziRE1X53qRXV9M/RU3oJ+7cauHg8gSvnmKtP4cKJBI7PxbB3axRdpY3IR3+GqQE/Ts2lceZwDGfno3jrQgnvvFYXoN+3K4TZHXH0bUmhuiWL8s4yclsKiE2lkJjOILOZXn4BMVbYD1C+NgyD8+IpXVs3YbRbMBugD3aEQTMboDeaQB/IawLwvmwAvowKbyoAJeETkJegl5AXEG949M1evAQ9++eFZx9mpT1Fc2xTQg3Is8r+J0DvURUIjyegwO33CNCzANQlNpIs9GyMVfa2QfO2IOT5BXLqzzFdcePSziQ+PFbBzaNlXN+bxdFBHZOpDegLbkTdcKBmuFCxXCiZDhRF4Z0DBYLelKAn7N025INu5INuZIW5kDZdiGttiGmt9u+o2oqgfwOilhuzM4OY2TQA02Cx4EbxO8lhKtyQECQdHe1COIUgbxZbkYDnyk4VXvvGG6/j6tU3cObMKczNHcC2bVuwadMUhoYGxPOwjYuQItRsr5q9+fpquJ3fCbZnr4rNACFIEEsj+BIJG4BrQIysQprXCXA2xs0SfAQeIccNiNyI8FiapvlXNw08R8+e74m5fWl21IG5fnu0Ld8/X4er/T7szYDcFMhVbh54jQS5fCw3H9L4PoON0bk81xxS533yc/D902QhnVzlZ1yFeTPYG8fy8zJSs1oYqDcda4wkeGE0QB+LB9FJ0bhaAbpOQTcO5eKEQNsoWCb/rYL+9rPbuPMNYU+vfgnM1y99f0/A/qdAL2HOdR3QKYTz3X1h687/N4P+7lO22a1g6cl93Fi6ifpwD6K5lA36WBTBKEPy4VVj+5o05qHpARN4HZ29ordcVq+zcI2efTtHy3b3od7dh64+9ukPi/C9FWE1f1jk5Al45u25EeA1vJZW6+wRXj4r9WkR6s5HCNIIfH4dXh8n4LG/1EIoHBEhem46CGm+L3lMeBPGMnfPVWjiN4bhNB8T2NL4OEYBJOR7evtBozfPc3weXisjCPT++TNhFIGbIIJetrXIPyoB+hjVtyKIR0IC9BHLQCqkYtLw4YuJUcxGTdF37mee3ueD6fdBCygI+D0I+FxQPW0C9sWQgeFyEQPFIrLhEKgbTtU8MY5ydfIVYe8ClaMYTvU6NqIYUnH79VP41y8W8B+Pb+Jf772Hf1q8hr+/fRX/vPIe/u0RQf8R/rh8A5+9dRqnpnqxqZxCb8pCKeJHOMAv0DZhIR81yr3IWxqyug/FiIm+ShbFlCX0xf1KCxTC3tMCr3sDNH8b0kkduYyBXNKHTNwjNOtLaT/KaR86igGMdluYGbSwczKEIztSOHeogrNzJRzbQ7lcA1tG3ML2zITEYJyBmkfk5XtKGjrzDNt7hTffkVeETO5Qp4bhLlb022stuwHV9N9gepA5+TjeOF/A268V8fZrBVx9NYtXzyRx8lAC+7bG0F1uRT72M0wP+nHyYAqn5sI4NRcSefx3rtRx/FAEmyfd2LItiqGtSdRmMyjtKKO0s4r0bB6pzTmkNheQnMyCkrYcGUvA6+0mjLoJs07I26An7F8Eer1kil55evE0CXpfyq60b/boA6y4j64P2csKewl5An61IE9I23rhCa43t6X8NOhZYe+3jd68Q3GiTeHwJbbNMXTPc244PHadho+pKN8rML0/RzH4Enb1Gri6N4/3j5Tw9t4U5vt9mEpsxGCwDb1BD3piPrSH3Sixup7AN50omvTg6c0rKFoeFIIe5IMKckGPADxV9GKqA+FAG8KqbUG1BaZ/I9orccxs6kcmbcLrZYqLm08KOTmFN05wSHjSw39ePlXCnqAnwO/c+QRffvk5Hj9+iEePHuDhw/tYWVnC4uJdfPLJx/jggxu4fv2XuHz5Ek6dOokjR45g37592LJlC0ZGRlCv11EqFcXGgpAkFAk9Ao2g4mbDhrENbh4TcoQjwStBzGPClcb3LyErj3meGxMaPWN6ynw9+ZoS4hLEfJz0poNBQ7yeDWC7kI2hf9tsENvgpTPTvKFo8qob8G2OTMhrJax5m5/3eRMRDD/bEe375HUyisL75X0vXJsUBdnKZ9de2Ip9quaDYQZgBSnPzqipB7F4SBxLwMv1haC/880dAfo739he/cJ3y6ugl57982szxCXYXwT91esarXUyPy9b6LhyaI20vxS2F4I5QjRnEXeeLODuk0UsPrmHu1+uYPbAdoSzcUSTCYRjMYRitlcvYR8O20NlCFECktCzPVwb9AQ8xWTo3Xd29qKju28V4PTmCXoCXOblWYHPnD29d0Kex7yfK8P9DOnTm2d4PyPy5kURrmfYPhiKwaME4HRR+cgeb8uIgyzSk6AniCXoJdSboc9jglta82167vIzEvL8rM2Ql2F/ubGQUQRKaaqqJqpjuYNnLk4KZ1BIh39UsVAQUSuIkGkgGTPQFfLjg+46Xu+qCk/Ey4lwAu4KVMpaqlR9og6+E6rHiYjqQz2dRk+RBXVBeMXcZnvKkwA+Z0g3plCxp93raBFe980L8/iXz+7iPx/fwn8svovfvXMOv7txEf/r5mv4p8W3Bej/9OAD/HjrGq7PbcWmUgx9MR31mIZSJICQrxWa+xWYPgeiAQV5XUXV1FDR/Eh7nUipHFLigOFtQ4A7ZI6kdFI05RWoykbEw15kE35kEx6Usn4xpKazHEQt50dHyYfRHkOo4x3YEsPRXSnM70pibnsY+2cN7J0xsH9zEIe2xbF3No6RLi/quTb0lPyopt0oZxTUsorw6DsLXvRWVQx3aUL7fqzPj972FnRXXsKOaR2Xz5TBXPsvX8/j6sUMLp+O48KJCE7Ph3HycBJ7ttCjbxEe/eYRFScOUGY3gtOHwrh8KoOrl8o4ss/Eri0qDh8uYnx7CpVNceRnC6jsakdhewXpzQXEJ7MIDcVhdkXAkDyr6fWaCUOYXVlv1izY1gjZ83aV+XkLEvTrPfoAJOhFCJ/h+6QffhbjPZeXbwa89O5X15ACAXWC3aKe/RrwXYYCmhDHMb1QdOblPaBHT9ALzQYCvqHfIPLzDS/Z6aGegxte/v4aPvgtD/QgC0w3wnL/DL2JVsyPR/H2XBG/3F/AXK+G6bQTA5FW9EQcGEhr6Ix6hVcvYV9i+D7oQSHktSEf8iAT9CBhOISKHqV0wwEHQgEHgir1ElqQjAbQ3ZVHOm2K4Uocnax4HWIGOmtWvIpHqKR1d3eKVeilP6eTLkFPOVbmgK9du4r791ewvLwojJB/3u7dWwbt/v17uHfPtqWlJSwsLOCTTz7Bhx9+iPfff1dsCK5ceQ0XLpzDiRPHsH//XmzdOovJyXEMDPSB76ud7WXVstgYSGDz+4OAJohlKF9ClCtBaof21zxjXis3C1y5YeDmgBsCO4rA6GwC+UJ6nRVLWVSqRVQqJfE+arWKOC4W8ygWWM1fQLlcFPfxWMjJZlLi/crblJnle+drSW9fblr4vqTXLr183m7+fBLscgNA4DMaI/6/GqkTnpP3c5Xpl/Xtf6wjUKAbfgF7pjNVTUEoYgjQE/w0fs9y5bXy36pH3wx6AftvFrH43ZpX/zzkeXsV4M+F7X/y/H8j6G8/W8Ltpwu4/WQBd75ewvKTB7j07utIV3OIp1OIJZOrnjyBz3A+4UlwEnocWStNtptxbW4/q7NYjUVrLGDrHxIwZ66e4GaFPY95P1d69szJ51koV+sQuX1Cnt48z5cq7SIdwCp4VsczYsBjKxgROXEOy2HInMV5BC7fKwHM9yvh3Qx6CfbmlWB/3gh6Gs/zWj4HQ/YyzC8hz9dl6J7pDIuDfhoCHPTmaQS9aH0RBToWQvwF50hew0ImFkJXLoLj+TiWxwZRVB3wB7jbdEMJeIQ3r6nUaPZB07zwKy7oXjeSloFKOoFCMoYAc6SOjfYsZnr3YqY0ZXId8LCfveUV9OUT+PbWNfzjvffxnw8/wj/fvoYvzx/Ax/un8Nm5ffjTwtv490cf4e+XbuDTN89iT1cBvWE/OiMqqmE/ckEfgt4W6G7mXx1IqV7UDA3dhoouzYfuYAAzHXlElVYYrg3Q3BtFcWHM9CCiE/6vIELxk7gH1Zwf/WJ0bUxI1A73RtHfoWMz59VPx7B3JoL5nTboj+yM4/jeNE7szeH47jyO7Mxjx2QMgxxM02Wir90ULXrcLNSyHrRnXKBH313yob/dh+FuPyYHVdEbPzuhiND8GxfLeONCAZdPs+pew74tHhzc4cPxgyGcOZrH/u0pdBbt0P3sqC48+jOHozh5MIhz83FcOVfA/D4LB3dZOHumE7N7c8gO60hNplDZXkNtVyfys2VEhpJiwhwBT+GbQFkTPfGsntdLNAN6+QVWMlbz8xLy3qwf3owfPrbTNXn0bK3zxW3Fu/8/oG+GfjPoBex1BW5RfOdeDdfTm5egt8P3dh+9hxLIPqcdJrV8MGI+FGopDIx0IGi5oLt/hpT2c0xUfTi9tYiL20s42G9hLNOGrvBGdESc6E0G0JPwoxZ2o6C3osSQfkhBIeRDLqggbboR1zni1oGI8OKdCKoOmIE26L4WRENeVMsJ4cn7AxToaYHibcxyF6I9TgEGAohACgUtAQ4CRA5CkVrrhD2P6T1eOH9WQHxpaUF48VwJfa4LC3eE0bu3jdfwPnr8iwL0XO/fvy+ue+utN/Hee+9gZXlRbBbkc969exu3bt3EzY8+wM2bH+Ljjz8S13FT8OqrF0Xa4NixeRw4sA+7d+/E9u1bMTMzjfHxUZFC6O3tFmkEwpl67fTUZS2A7dUzTx9BMhUTxlQBdT3CEVbdc26HhmBjpfdrWirCYUvcH4kEEY9HhPJcOpMUQKekLGFPyBPqMpLA87blxH3yttwMyCgDNwD8f6DxfdJ4LKMP3Bxwc0NLxG1HSUZAGIXh/xkn4sl6CSGDSzncJpOevc/vgU4VT0sXESiDrXhBfR3oFa9TePr0/uW/F4L+9rMFEPYL3/5lr74Z6Mu/fgAade2bz687/m8E/Z1nizbony4K/fuVpw9x54tlbNo9izhDPsU8CpUyyu01dPR0o3dwEAODwxgZHcfY+KRYh0fGMDg0goHBEQwOjYKSsAQ9+8tpInTf1Su8esKeuXp68eynZ16eOXhCnOCXIXqe5zUsziPo6dXzump7p6gBIOTZbsfoQV//MFgFz+p4DsNhWoFteAS9bKdjeF3CfA30a6F8ed+LVunRS8hzw8DnI+SZv+drcENByBPwDNmLyXVilC3DcWztWMuD2RW4ltC4N3RqWWsIm0FkI2EkI35MWh58MTqEqYgB1ecSo18VekUiX08deVv/3k89fJ8C0+dBNhpCRykvKvOdz4He4W6Dg33D7GVv24COZAhfvnMR/3CPIfoP8LsPXsXi0W04XIvh4lAJ/3j7Gv60/B5+f/tt3Dp1EBPpIDpMBdWgFwVLQVxzwfRshO5pQVBxIBPwoF0PoEf1odvvwpZiAlf2z2K6q4QQvX7Py4jpbRjpyWDTSAH9HY3BNp0mBjs1jPdZmB2NY7wvhJ2zJWzflMPUIPXuTWwdNbB9TMf8ziROHyhiflda5Otn+jUMlJ2oZ1/BYIcf00MJdBQZ+vegmvWhknajmmZ7nacBej/G+jRsnYxg5+Ywdm7WcHo+hTNHk5jfG8Jujpodd2P3jA9zO3Qxne7c8RL2bImjPfMyCrGfY8uYjlNzKRD0Jw6Yog2PffdH94cwfyCKSxd7sf1gEdkBFcmROPKbCijOVpCeyCHYG4FeN6FXLWicMCeEbjSoBQ1anmNjVQjhG4rfrDMW3jWU77IcRsPcvA/etB/eJtCL/vmED764F76YXWQnvfjmddWLb1Tei9vPefQuS4HLbFjDmxdV9+ybZ7W96hKFd82AXwO9G06OTBaiTG0Cqobpg2X5EI4GYIa86OgrYXymH17/Kwj4XoLleQk5YwM2dxiYn0pjd28IIzkfumNu1ENO9CVVjBSC6M+aqIU9KIe9KIT8SJsKEionPrYhKkDvgKU6YQScIj0UNDwo5WNIJ4PweTfCo2yA4muFhy2oHtu8XrcIiRMi9B4F4DkKmmOcm7x66dEL2Htc2LVrhwA9QS7BTtDTqyegabzNkP6DB/dXIS9B//DhQ9y8+ZHw2DnPgp4tgb/Y2DjITQKhz8gB7zt8eE54/Xw9vs7Skr2x4DHTB4we8DUfPLgn7ufG4P3338Pbb18Tj2ddATcJr712Ga+99irevPqasKtvvYa3rl3B1bdex5U3XsWlV8/izNkTOHlqHkePzeHQ4f3Ys3cHtu/YjNmt09g0M4HJqVGMTwyhUMxA031ik9TT0ymKGuv1mvDs6e0T6oR1sxfPnzONn1l67M1ePOEtc/EyTG976spq8SPB3nyfBL308Hn7edCzc8InhX0C1PxXxMaAmwO+Pl+TGwAvvfmGRx+OsII/IDm/pnV/+9kt3H72Ce58cxu3nzGMfwcL3y1h8blcfbNnT49/8bv1eXwb9j+Ro3/O81+kpv1390XI/qfC9T8Zzm9o3gvde7bbPVnGwtNlvMkRtmN9aO/vwuDkKAbHxzA8PoHh8UkMjY5hkDYyiuGxCYyMT2BgeAQDQyPoHxgSni9hyna0WnsnqsyDd/UKT54heQI7lS8hnsohxnnv8RRCkQSC4RjM4PrqfXrwrKpPUXqWKYF2QrZz1atn0R8jCNxcsM2Nve+8Xlbjc0PAoTV8H6yQZx+87AqQRXkS/FyF188wPvvwebveKTYIXfTyGzl5+7PZojwEvSzaI+il/C4n1zGyoBv8BWKRCcNka2IWQQ6woAwmw/mGjmjQQtTUhYxsVXXj8UA/XqtmQC8kwAl/Ylfqgp9he+boJfR9buiKG6lgEJ2lEuIhC862FjHKVs6RFsNvqC3udsDX+gqqMQOPr53FP6y8g39/+B7+9uZlvL1rBHuKJq5Md+FPi+/ij3ev49sbr+PNvdPojXhR092oGF4UDOZE/TA9LSIsb3gdiPrcKOk+1FUFu9rzePvgNnx4+iCObh1BwtcGy/UKomoLxvvi2LkpjW3TScyMxzA2YGC0X8em0TC2TSewbSqB2bEwZoaDGO9TMd4bwGS/iplhHQe2pbBzKoKxbi96Sg50ZFvRmW3DWI+OmZEYhjosVJIu5KMOVFIeVFMe1NJu1HOKGIYz0qNiZtTA7i0R7NsWxL7tIezdGsTerRa2jCuYGnJgZtSFXZt9IhTPDQBBv33KRDX9MsrJn2P3ZhNn59NC8pa99sf2h3DuaA6H94Ywtz+MoycrGJuNI9OlId4bQWowicxIBonBFKzOsD2ApmRCLxjQ8nb1PCEvQC9b5NgmR+PtrAY/hXB4O904n7GFcUROPqnCn2SFPfvn7Za6Zsg/D3WFffNNmvYeKuNRIS+oQMC9Ebq3c/PMz3NAjQ+K7oVX9zXC9W7RPsdBSmKYkuJcrbS3K+45TIlFaxxxSmA64Vc9QtI5FNGgGh5E4gZGJvoQimlQfC0IKNw0voSY/xXUoh5MViPYVIthOKujK+JBPeRCT0JFfy6IjriKUsiLrOlBSnMjoToRCzgQaYTrOUVRDzhgaR5kU2FkkmHoAUYYWKBKswct8cudMGAYnrUy7POm58dQPo2gZ0GhNA89Ri8lXBV4FIrsjGFpeQkLS4tYWFrABx99gImJCczPHxFe+927dwWIL126iDfffGPVi2fYnp78u+++i/b2drTyb9XNELEPx04cw+LyEu4u3MXC4oJYl1eW8fGtj5Ev5OFwOTA9PY07d25jcXEtSsBIwcmTJ9BHRdN6TRQFslCQmwzCnxsBuQlZSyes4MHDFTx8tILHn97H5188xJdfPcKvvn6Mr598hqfPPsfTZ1/gydPP8ewbe/3qV4/w+RcP8Nnn9/HpZyti/eDD65iaHsHNW+9j+d5d3F26hdt3b+LmJx/gzsLHWFi8jY9vfYC3r1/FG29cxquXz+Pc+dM4fea42ExcvHQO5y+cxvETR3Bk/pdx31wAACAASURBVCAOzu3F/gO7sW//buzesx179+3Enj07sHXbDCanxjA8zChyF7q76+joYDqjKNrjmr156dE3bwR4TPCLlWNvqZmv+dHqaoXD44AVoUS7AlfACyd/D/we+DUP0lmqfL7Ao//k6ccg7O98Q9jfwd1v79hFeb9+DuTf38eytF/bLXj3fnwoRHa4si1v6fv/+7A+c/qE+X8d9BxZS4U8iucsrdrSs/u4/N4VdI/3oz7Ug+7hAfQMDqFncFhMteMxp9txAE5X3wDqPT3o6LJD2qw8l0avl164LMYj5Omt03uPxNMIhzlmNiaK61hgZwWjAtSEMaMBrOSX8rcUrOFtgp6ePFv5uLIIkBEErqzy5/VU1SPsWRjIxxDwNB7zMXwuvjeG9GXhnayel149oS+NcOf9zYV37Mcn6Bm2J+xZF7AKeiMoBmQ0h+4l7OnRh4JBWPT0dQOWoSNkaAjqAYRMDQVLxYf1Cj4b60YmsAEBMXGKM6Fd4Hx6Gqfb6X4FGkHv8SBumOgolpCKROB2tjVA74DD7RThe5fLnmHvaXkZ20a68dk7F/CHu2/iT8tX8bsPL+LajgFMhdtwY/cE/mnpBv5w5zq+fucyLm4bQ6flRkV1oqK5cXrrNK6fOoIKiwVdGxBg+F5xoWD40RPWMTdYx+nZYcyNd2O0lhDTyBi+D/k3Yrgnip2zacxORTE9FsHYgImhHhUjfTrGhyxMc1rdkIVJ3u5VMdZDC2CiTxfWU3aC1ldVMEyFvB4Doz0meipelBMOpK0NKCcUtGf86Mj5RFvdYF3FeJ+GzWMmdsyEcGBnFHO7ItixScOeLWExkW7TCEHvxI5NKg7uDuLE4SjOHs/gxKEMpod8KMb+BuXU3+DQriguHM/hzOEETuwP4/j+KI7vT2DvdgP79oax71AOPSMWElUV4Q4Lka4wYj0xhDojUCsmfAVVtMZR4CaQDUCl0I20rIZApsnSmhhQwyE1AvIEfbOl7BY6VtjLKnu20sl2uuchz9t/Bvqgx54v/xzopUiOYirwqj4oAa+osKfX3uZxoJV1Hx6K4jiFsUBtzZoB6QY3m4alotZRghkOwK+5YIUDKNeyiCUZIg6I4ji/dwMMVucrG5AMtKAaUtCdVNGb0tAR84G5+ZLlsSFPTXzNhYTGkL0TkYATYb8TwUBDiln3IBEzkU6GxERFxd1qe+pS+plg9XlFTjgUDgoRF3rqa5+Bn6f5c9jAt0HvFcDv7u3BncUF3Fm4i9t37+DmrY9RLJXQ093dCNMvY/v27aCC3ejoqMjJy/D966+/LoRx2traRI84+8Q5uGXv/n1YWllubB4WcXdxAfcePsDuvXvgcDmF1v17N25geXlZbByWlpj/v4+5uTkxtc7pbBNpBa4EGsP5BDyjA4wwNEcJCP+Ve4tYubeABw+X8PjTe/js83v44sv7INC/fvIYT55+ts4If0Kf9s23X+Db777C108+xfmLJ/HFrx7j2Xe/wtNvvxL2m999j/uPlnDi1DzOnjuJR4/v4dk3v8KTp1/i6ydf4Ktf8bm/xK1PPhRRhDt3P8aXXz3GF18+xqefPxD387qbH78v7v/o5g18+tkD8Tx3F26B1/OxN299gOMnjgpvnIDnBm6dV0/P/gWm+L3w+BVsdLaK4V9mxELA1BAIhqBGIvAb3Ph5EImYCAX1P/fonwf9wncLWPr1MjjVTgy7ERr4D4U87r3f2Ov93zzEg799jId/y2l3j8Db93602+9eNHd+XRi/4d3/fwY9e+0pmtMwDrq5/WQRC09XsPz0AV678aYtotNeQqmzHeXODjHshgNvaBTF4eAbquDlCiXk85zpbhshKEHPcD3z78zJRxJpO0QfSwl521CIY2ajCIUpfpAWsCbk6akTzPTK6bkT4oQ0NwGEvSz4Y9Efz/Fagp29+wzr07PnY/kYXsv7m4VxOL1uTTxnDfoS+M1g54aAxs/Dx8iNjPToGbpntb0M29ObZxpBCFE0ZCvp2dOrt0P3ttylqRtg+N7UVAR1FSFTRSas4Uw+ht9vGsGOKIsMWwXcvRT4aFiAsPe6oSpOqG4XwpqGWrGATDIBt8sBh6MVTpfTBj0L9AToXUIqd6KngpW3TuCHjy/i/1l8HX+4eREfHZjElNWCjw9uxr/cv4l/XPkIv7p+Gec2D6NDd6KkbMBMKYmv330LCxfPYCAZhenaANXTAtPtQFb1oh5UMVaIozOmIenfiIhvA0xlI1T3RmjeDSjl/JgYjWFqNILpkSiGe030d6oY6NLE8eQQJ9eFMN5nYrRHx3AXJ9sxv+7FRL8pptptGg5j60RMeP8zI2FMDoQx0K6iknKglHCgt6yjr2pgsF3DSKeKyX4Ns2NsqTOxb3sQB3bSm+dxGLtnQ5gZ9WFy0IXpYQ/274jg5KEMKKRz9lgeB3ckMFh3Ih38Ger5V3B0Xwpnj2Rwei6J4/simN8dwtwOPmcUhw9msWtfHrUeFZGCD1ZZh1U1YDVC9b68Cm9uDe4E/Xqjx26DXgynSdn5dx6vA7y8/RzoJeBlmP6/AnqPqK63PXhRjMeiO9MLr2H3ydO7YZiegJdmj0b+a6B3CdCbQQ09/Z0wgn4xIlYzvQhFdXANxwx4A/SiOdmOvyetAthhvz2TPme4UWBlvaUgY7iRpi6+xnA9c/IsRnUK7QbL74Lhc0BTnSJNEAkzUuaHz+u0p+RRREpxC2ORll1JboDz3blhYcEq1zXY/2XQ54sFAfk3rr6Jg4fmBJRHx8aExCw97MOHDwv1uY6ODrzzzjsCzPTmaTMzM3A6HGJwylu/vIZjJ44LNbhtO7Zj5f49AXpCfvneCq6/+46YmMdNBl9neWVlNTrAjcOtW7fEFDyq3m3ZslkUCZ4/f1bkwgk8Fvcx9E/IE/rsEqCnz+Pl5QUsr9zFw4fLwqOnV0/Yf/nVQ/zq60+FN0/vvtno4Tcbr7vyxgU8/vw+vn72hYD9j3/7HT64+S7ypTQcro2iJ/3yaxcE2An4L7/6FE+ffSUgnkhSg8UQaQOCX24A7j9YwubZKXGfqnnFOjo2iE9ufyQ2DHwObgp+9fXnuHnzA5Ea4OcV3UYuCoKt/X/L//fmlfoibU4HNra2wOP1IpFiVDmCgGHBq+rweP0imsNWwHDoBcp4t57cBGFPj/6uEM95DvS/eYD7jXn1nFlPe/j7x3j0+0+FPfzdY3uW/W8J+0dY+eERCPsXwV2e+ynIr1bWE+LfrLzQ46fuvSjIe7a0OujmkyeLEJPtvl7GvW8f4ZefvIueiUHECimkKgUB9XS+ILTwE5msmG4XSaYQbxoawzYzerqEYqnaLvLt9ORlP7xolYuzcC0lhG8ogMNjgpnQpoY8jZAm5JtBLyEvw/C8hkaIS516Pg89e3r1fF6uNFtGl1K6HJRjz7lnjr3Z+N5T2Zww+fniaWo7r+ns03u3lflshT5CntX+DNnL8bgUzGFrnRxcwcp7Gb7XDUOoU3FGNKtjOZM+bBmIhU0kozo2RTV8PzGEa5UUVO/LtrAHf3nZDuRxwk9hDsUDv9sJv9OJiK6jTu3qTEq00XFXz1Afw4Jul7ORi3KLgjxWJJ/dPYpnH13A3y9ewZ+W3sJv3juPD3aP4LOLh/Cfn97BP9//GE+uX8ax0S6U3S+j5mvB1d0z+P7GNXxx9XVc2b8badMn5onrrjbEvU60h3TMdpZRjxuIq05R/awrrfB7WhDwbkAk1IruThMjfWGM9oYw0Gmgt10VxgK8kV5L5OnHOJq228BAnXPkFXSWXAL+26dS2Lkpg92zGeycSYlw/+xYQlzXVfJguMsEH8sNAiMBs6MWdm8O4+CuCI4QzPvDOLQniLndIQH9qSE3xvocmB5WsGnEi33bIjh2IItjBzLC258eUlHLvIy09TP01Vpx7EAKZ46kcWougaN7wpjbYWLvrIFdsyHs2v5/qHvT57byLEts7HFXpUhi37mT4E4ABAmSIAju4E7sAMEN3FdRovYltUvcKS6SqC1TUu6VlZld1d3T3dP2OBy2I/zB9qfxF0f4i/+X4zi/h0chmVJW1cyEpysjbvzee3gASSX5zu/ce+65JejsLkC5Q4PcCi2yq03ItpmRbbPAXG0WLXFsixNp+hSL/xjQy4BPoV060MstdFLani54kikOXfDSxXcfAvlfY/QS0EvGOJpsHTQE+JTjHVm8aJ1LMXkCPVn9z4BeDEiSWf17gKQbo9TxkYEs1RloOdVOrxCh41hbccxpi1JbnkIwb7JRBUwGFXLI0lMeDUUmNQqNqhS4K1FgUiHPqEIu20/1Chh1Chh0CpjNauTmGmCmWFVkwLg5lsyj+PAnyMvqbh4rUx0pfwnQk33T5/3Rxrpg8p/eviWAfmRkROhxGhsbxcoJaPfu3RP1eQI80/lcqbYfHxvHrVu3cPT0CS5duSx883093QLkmSUg0BP0u3t7kJGViQZ3Iza2NkW24OnTp4LJHx4e4ubNmylf+zzcuXNLpOoJ5OfOnRU/K4V4bAUksD969ADcBLDtTxYNPnlygKMn+9jZXRfs/uWrpyI9/+btS/zu+6/w40/f4ceffoef/laKH37k+Xf4/Q/fpBj6a5GWP355JJj819+9w9qls8jJNyFL9YkQs1HUtnJ2QQA9AZrgzNXb4habAGoAXr0+FtcI3gT7gcEe/PaTfwtPcwMWFmcQjviFOJAjZMnmec/LV88E2K9vPBQdAwR5Mnp55f/vjwU1JMw2ZWRliHIM3Q2lsgx759Wgw192thEct52XY/wlo994++hXgP4IR79/giecV/8jWbwUEsgT7GXAJ7sns38OYZGbYu0fY/d/CdCfrtVzM8Apdr8Mtt09xu67fRx+9Qy39x6Imn1ueRFKKqmWr0BhCXvtS5DPKOK0JsmBLl3tXm2zo9LmOEnXy4NtKK6zUnVfwtGyZSIIvmTdoi1PDIppEgAu9+XLqXqCOlPvBHZuAAju8mZArs/zXn4W2b3JnCum4ck99wZjNhhk3Aypls56uhQmGt2kxu3+bDVL98vvE853JssJsEsM3iza/NjqJ4UE9AR7gr4Q5tFD2WyGzmgQAy+EECg3G0WFeSguyhVpR3dZPi7VlOOgoxnlBqqECfIqAeLsh9dr1DDSklOtgkGlEn75dTUOISohyGdknREPiKwsBRSKLChUSijEvPosaDL/LRrLc/Di7jn8uH0Z/7B3Bf9+/xp+ureMr28s4J92P8Uf1q9jZzaOwdJstOaocba3Be9uXcTTtSXsLM1juq8HVpMOBlUWDMpMFGgUcFgMcBfmotqkRQkn7/HBq80SY0F1mt/CbPwtbFUGNNVlw1Nnhttpgssmjanl6qkzobUxB62NfN0Idw1b4aSNQAv74Jss6OBEuyYL3E4d6u0qNNhUgtH3tBSip6VAZALaGrXwd+ViNmHD0mQ1lqfLsDJrxcoMfeqLMT9ZguRwAbpbM9HpycCQz4BAjwmxoVyRyg/2ZKOv1YBmZxaqCv5bweiHfCYsT1dgZZpAX4zpONl8DqJ9JvS1G9HRYoK9Ron8EgWyS3UwlxtgqTDCUmmCqZJDZ1Ihp+p/sfJ188+CIH8a6IWynur6Ev0J0JPNy0ye658L9Cf1erbTZeuEAx7r8Woj++MJwFkC1Ansp4N1Tblt82NMmEDPh2kWfR048yDlypi+SqI4KTMgf45ayzG3UpdJZWkhSgvpx6BFvlmHAjNXDfLMGuQYWb5SQa+lCVQW9DoK6yS3M7ZEEWCo/GevPB/4VMvLvdhM5xIQshTv20/lry+x+vcbFuHyJ+rz0qx0DpihzzvZPFk3gyn3paUlsanPyMgAg/V0grLM5LnK6XuCtEjB7z/GjU9vCtburKvF1s62AHl+Jger0H+efvPn1s6L+v3Ozo7YPKyvr4OfceXKFdHN43DYhSqfQj1Zrc8WOP68VOgzVX/16mWR4mbLHu85OjrE9vYWOjrahOKcNXEpjf9EgH4g2I8hf5+ok7OGTrBmPZ11dtbcCdhMx9+6fR2PD7cFm09Oj0Kty4K1rADnL64gNhwSSvb5hWnIKfuvv3mHmdmkKCnSiY4peRn8uQGgZiA5OYpQeEh8H199/Rbffvcl5uankJn1WyRGouKzuDlgbG9vCIW+DPAE+z8ZNA6jkyO1S1qFaLWTugpMyM83IidbB5OReihmiVR/KdAf4uj3R3jywxM8/ZFgL8Xx3x5Djud/eA7G8U/HePrDczz5/sUJq/9LgV4G9Q+tci2fjH7ry/1fxHa6Gv/dAY6+fIZbO/fQ2OlFYWmpAPqiUk6jS4F9sfVnQC8zeqbx2fteUmlDcVmVSN1TbU/fezJ8sm4GGTiBWVbqE+wJ5gR5vs5NgAzocnqeoM7rBHMCO0MGer6Xn8FNAbMFBHmVWi+Cffccg6vRGqAVQjejWDVaPRhqnR7KVKj0BqgNRhEaPc0V3odeL4E5AT/9evqxXv8e6An2wiWPAylS07Hy8vOELzMVqFZrAazFeagoKUJpcT6azCo89rWjozhXpBQ5rIL+9Qy9mop7Hcw6rTDUKaVlZVEB1CoFzmT8VtRQOYRDrWaooFCpkKlUihS+RvEb5KjPYCHUhXf3V/HT1kX84+PL+KfdC/i7h+fx491zeL4yhhl3Jea9DhytJPHVrYv47Pp53B6Po7uqDKVaNSxKBUwafi+SeU+1UYcaox52gx5WtQo00jGztED7W61kmFJarEWDw4ImpxnuGjMa7EZhkMPVU5eNtsZ8tNTnoMGuFxuBdnc+OpryxQbA68pGk9MCV7UR9hIdKgsVqC7KRH2VVoyi7WrKR4tLD69LjaGOHExGyjAzYsXyVDHOzZfg/EKpiNWFcizPVog0vr9Hh8EuHcL92RgNFyMRLESgOwddbj1qrH+D0ux/AzrozY5X4exchZg/vzhRhFkq7eN5iA/morfVCHedBmVlGcgpUsBcpIGhWA1jiRamEh2MZQYYy00wEch/AfBynf6/JtDroMnWQ23SQZnWGy+z99Mgz/M/B+gJmAT6TMUZZCnPgIw9PVSaTAH+/J09CXUawPJ3KD8XdbUOuGptKC3OhcWgFgCfbdLAbFBDz2FOWgrrlKlWKA0MzBYwZa8lu6PNrfqkn5y1awICQ5GVgSyxCZY2LX8u0JPRc9DK/OKCYOQU0BGYL18mkFrE8Kq2tjbhgLm2tgYq7AnwcsiAv0vgP9jH/YcPxLQ41urvPbgvrm1ub6GxyQ2lWo32zk4cv3yBF69f4v6D+2LoDbMG29vbuHr1qvDncLnqRCseAZwMnoydqXyNRuoQ4Pm9e3dQyO6c+jrB/Pl9tLR4BSh6vU24e+/TE3He3uMtdPpaYXfwuWuVbLU1WSKFzra7ktJCsG5OEL53/xYebtzFF998jnMXltHV2yZS97/74RuxIaBqnaydQM+U/YOHd8TnsDef7Pzrr9/iu999he9//424R2b9vJ8bAKb0eY1qfwI9P4vXZaDf29sWrXzy/9c/CfIqWoBnIr/AjPKKIlAkmpNrgMmsFqUfi5HTOLNg5GAxXRZ0+qxfAv36m4dg+l4W5O1+vY397/Zw8LsDHH5/IIA+Heyf/USQl9L2XJ//4aWI4z+8wNOfOPnuGIffP8M+W+7ktrpvJbc8MnmZzX9IiJcO8BKwM4UvxY5I1e+DgL71xS9D7q0X/fXvHmPn7WPsf3GIO/v30N7fhcJyK4oqSlFUXoaisjIB/sXlZbByfGFlJcqqbSinOKzKhlKOiSW40ze+0oYqew2qbDWorKaQjXVyCuIodms8ScETzAnacmqfK89lIGc9n+I9Cvm4EahxSvazxVZmB+i5XyOU9lTbMy2fl18k2LtWZ4RaoxfArtUboOWwhtTKY4ZGT7DXQa3XQW3QQ2MwiNCmTbP62WQrA6csURkvvZ+f9z5SAyFYp2canxOnjNI0LA6W4APDaDaioDAfZRUcY1ssUvh8IJkzf4sZuxMjzloxUlZJFXPKzlaj1kCnYS89rXFNyM/Ng0Gvh1KpFL37VdX8N6lFJecNlFei0FqGvCIrcgtYE8tFfo4JVrMGAw0V2FpO4Jv7K/jh/jL+8HAV/279Ar69sYit8UE8X53AZ5cWcbA6j2c3r2I1EUUhH6qKM9CrsoSXvUGlQI5KgUqjATUmE5x6AypVGpToNcK9z6jJhE6bAb32E+Rnq1Fny4bbaUGDw4zGGgnwm2uz0dKQjzZ3IZpqs+GyG9DsykV7UxFaGgrgqc1Dvc0CR7keVcUa2EsNsJUY4Cw3wVVlQV2VGXV0xLPp0Owyi3p+0GdBbNCCufFCnJ0tEWB/br4Ua0uVuHTWifOLDoyEcxAeMGE8ZsVo1IpAXx7amnSwl/0G1ux/A1vxf4NIfzbOz9uxOlsmrG8XJgowm8hDMpKL2EAOugn0tTqUlSmQV6iEOV8FQ4EK+kIV9EVqGIRFrV7Y1JrKDZDDXG7ESVRwI/A+TgbVlBlhLDWI4NAaYYhDU5xTjF4rptBxEp0WGg6kORXqfC20eTro8/TQ5emgzdNCm6uFLlcLbY4OGoK8Ti3c7QSwqyTRHZ3tPhQ0wxFZIlXa0CQhYHsP1GxPo6hNoVKcMHuye4K/QsX2tpSgL8XAlFxFGUD6DCn1T8BWobKqDM3NdLN0iFHIRqMahpTHhOQ1oQZruQajFlqdSlLOs8TFVH2OWfjP8/MFg2eWgUxeaFf+dGbiQ4ye10bGRk9q6gTsW7dvC3AfHR0V4M5aPMdTk31TNEcGL/fSy8z+8f6+UNU7amrEEJcbN2+K+27fuSX+Tvl9FluL0D/Qj2gsIur7zAxywh1LAFTv04a2tLQE9+7dxe4uGf2OUPxPTU1Bq9UIMSBb8cjenc4ace/a2nm0t7dBo1ELRr/+6CGOmMY/2gfT+c+eHeHFy2O8fHWM58+forNTYv1k8twEEKxZRycIP1y/i+s3L+GLrz7D2y9eiVr9uy9fi/Pbd26IlDtZOO9lar6hsRZZik9EDZ4ivafHh1ih8n5+Cscvnoh7PmMt/81LkP0fPd1He4dXWNMy3b+3v41Xnz3Hy9fHeP7yKfYPdoUm4U8DvMz0meI/A5NJDbfbib6+Tng8LmRn6wS407nToMmEiR4Q7KVXZX4c6Fmnl4P1+r1vdlNg/57VP/vpmZSu/8NLHKfi+R9fgcFzAv3RD89w8D1nzj+BcML77in2TjngpQN6+rHM2t+D/D52v5Liff/8XqqP/ufrzhd7wjGPrnlybL/dxeMvD/DwcB19sUEUVBWjqLIEJVUVsBLcOXvdVo0Kux0VNQ5UOGpQZqsRE+wItpWpEbHvBW3OlPpdqq/LTJ21dKbzycQJ5AR1Aj2vcZANhXtmC73k88R1ZgLq2bZns0ujYUvKhBqeCnkK6qgTYE2dNXT2tzOlTubOCU16DqYwSiuP5WC7iwgxxUm+VwJogjNDmvAkvcZdvhzp19OP5fdx5bxpruyhZxpQnrnMlL5ep5fae7IyUGfMxnh9EywaKfUp1ZzYLkSDCDpD8cHGzQPtgA3CrIebnrq6etTQe9/pEsZDDgoY691SNDShlmLKGjuqCnPQVlWIGxMBPFlL4tmFcXx+dRpf317Bq8szuB7pxqVgD6Z6OtDvcaOqKA9mWvEaqWZVCEtdfVYmslUKlBqMqDaZUGM0otZoRBU7CbSsndI7WgJ7i0GJ6jIT6p05qK/JRgMBv8YCT22OAPrm+lwB8gLoG/LQ0lgAR7kOFUUqlOZzYE4mqqwaOCtNaKzJg9dViLZGK9zOHNRW6WAry0JTnQkDnUUY6spBsMeMYb8F42ELpodzMT9G5Xw51hZsOLdgx9RIMQJ9evR2qNDiVsNdp0VVaSZKCn6DploNhnxS7/yF+SqszZdjdcYqLHAno9mYjHKsbR66vHo0OLUoL1Ehv4CqcjUshVqYi3QwFumgL2JvuxaaYq045vnp0LEHvkQOKTXP9LwA9GI9DAwxmS51zPMiA/RiIA296rVp8XPvenlAjS5XD0OuAfocvQgd0/UmtZghr6CF7QdS9DKYn14pZpJDfk1uRTu98j6qxiWAl8BdTvufXmVWnd7DLm0YlMK3vMpWCY+XDpb8m2brE90w9WJACfu5marmJlnDTJOefuYc56pDpjIDmaKMwFLCh0Ou0/N74CZD/vlOAz3/zvkaxXNk8myxY+p+Y3MTFRUVwub2+Jgp5W0xFa+1tVWk8An2BPr0IOCzdt/Z0QGzyYTV1VXx+oMH9+FtbkKJtUj0mhs4RU2oyqUR1BxCQ5Dn+8nuOXb24sWL4r1M7/NrzM/Pi+v8+lIWYR885uwLZhczMzOEu9329maqL18y/Tk6PBC9+C9eHOP1q5d48+ZzDA/HkJeXLRj4N99+IZi5zLj3Hm/iwsWz+OLLz8Davgihqn+Nh4/uiv9HbI8j0D/e3xYjrOlGZzBpUVzC0bL5wteAvev3HtzGm3evBch/9c07oap3uhzi9f7BHuwf7orXXrx6dgL01BiwTHEa6OX6vMz001eVMgMMdjDV19VgMjmKUGAADhvHh5thLTChKFuHXL0SRuWZDwH9A8HoJfW91Gq3/aUkztv/bv8E7Jm+/2sE+q03O9h9s4/1423E50ZR6bKh1FaOSocNdmeNMNepdjjAqHLUoJLDYaqlXnOm8alSl1XrZN0Ed6bkydQJ5AR0AjyDAM+VwH+ayRPseT9T85xb72luFZ9NgRxFdtxMEOQZVMvLqnjhWJebL+rqgmGnQDsdhE8fy2D9set8XQZ5rvL9p9f09xPoCfIcQ8nguXig6AjcWvEgyeIfQ+YZtBSXoKm8DFpRa/w5yKtUTEVqxXCfqioH6jg5sLYB9tQwIboLcoaADPI1deyUaIDD1YzaOjcaajmi1gp3RQEG3NUY7arH7GAzVkKdWAp0oL0iH658CxwFOXA7KtHT7kWvrx293Z3wNNXDUV0Je2UZnJXlqK+uhLuqEu6yEjRYi+Ao33fA3AAAIABJREFUykdRtgFGiq60HLbzibDBLchVwmnLRr0jFw01ucL+1l2TC48rD+5aXjeKOn6j0wJ7uQrVJUrUVhjhrDCIoTeVRUrhie+uyYHXxQ0Cg3V9E+rtGtRVq8EZ9P6OAgy1czUi2GVCuNuMWJ8FyUgBpoetmBouwWiIG4Uz6PCo0NGcg5oqAwotmSi0/BZD3SVYnKzBUrIM52crsDpTIoB+ebIYM8O5mIrlYzRUjO5WE2rtKpSVKJGfr4QlVwlTrhrmQh3MxXoYi3XQfyAI/nJoijRQF6qlKNKA5wxtkVYI7Si2SxfcsRbPOfIEeE1eemgEc9cJ5k72LoU2Vwddjg4Ed6rpZYDP1GYgQ52BzJTI7jTYyyB+epVBkKv82mmAl89ZNiKrl0GdQCofn15PAz3b3mRnM5YCeD8ZfmFRLqpsZaioKkFZeRFk9bZstiJbwvLhzw6Uj4H7x65L35eUteDPeBrsqYJv7+wQQE/RHEV1BHKm7JuamgQrZ33++vXrguWz1Y42uDKrl8GeQM1aezweF2U9+uHzGmvtBGB65t++/akwvLl06QKWl5eEsp922gR2fs2xsTGx8Q8Gg+Kz5NLA9PS0APqWlhax6eDX7u3thUJB9ziNGI3LkiGNdGiyw/S+HOy3p6jv+Pgp3rz5DNPTk6JTgQydgC3X1CmKI7OnyQ4B/u07Cu0oqJNEd0zN8/9Vl69NCOhYjz93flnU6MeSI0iMxhCNh1BRVQq9UYObt67hiy/fCLC/cu0iCopyxYYgOTWG1xTysTXv7SvcvX9LvJfAf/z8qfAQIJCng/2fA/Qy4BcWZMPX1YbQUC9am2rhspfAUZ6LSk7qzFZ8AOjf3sfGuwfY/OIhtr58hO2v1rEjYhNsteOgG6bxfw3oyeaf/a2Uuv8FoxfmOEcnKfufs/YPj6WV1PdU1T8+CZGap/XtnxvvdrH1dgebb7ax8WYHW2/3sPP5YyxdXUFjuxsltjJU19pQVcPUvA3VDhrV2FFdzdnu78e9yup2CvbIsmWWLjN3grt8LI+hZWqedXhuAvgag+9jTZ7K/PaObgH0/Gyq37mhILjLve8EfXnYDPvceQ8Bn8p3mVkThHksRzoonwbsD53/pUDPz7fkZKOIEwIL8gXo8xqFPhotmbpa9HcqFZkwK5WoKCwQO3qmTFVqNZQqNbIUrEUaUVhcJnkVUJPAUcC19bCTyddwbUBNnRtOV5NYHdwE1DDcqKlpRL2rEW3NTXBWlqCy0AJ7sQU1VgsqcjSwsoVJq4CzpBjhXh+mEzGszk1jPjmGmH8IA74u9HV1YXCgD+GgH/FIAMPBIcT9A4gP9iHY142Bnk50tNHnwIXGxlo0uBzCd7zVa0dzUyWa6kvhqS+Bp6EEza5ieOuLBNO3l3NmvQYuhwkeV45g6Y1OA7z1FOPloanOCJ576gxob8oR17z1FjTVmuAS/vZ6DLQXCPOdnmYj+ppNGPBaMNRmQciXjVA32X4+Bjqy0dtmxlB3EbwNFhSYP4GJg3fo1lZ8BtGhYmF7y5a65WQJzk6X4txMBZYmSjAVK8RIsAi97dmoqVKipEiB3DwFLDlKGC0qGLJVMORpYCzUwVBIBq6HqdQEU6kZ5jJz6pjnRhhL3ocwwKGVbbE8K14nUvISqNOLnv3vGmhyddBQSEd/+hytOGZ6XgJ3Q9pqgIav06deeNSrkKVlu1yGiEx15omy/j8F6GXQl4H99Cq9Tob8XnRHIJUZfjrYy0Cf7kRHoBeOdKIUIOlMsrLOCPMbnU4NPZ0izayxSsNRyOj5kOeDX3SfsANFdKF8mMl/COzTgZ4bmfSfkSDPZ4C1tAQTk0lcvHwJn97+FJtbm0IFf+3aNQHqrM2/ePECKysraG9vFyI6WYRHMCfYy0DPdjyW3Zju53UCPUGXIrp0k5tnz56KjAGfD0zN8/PYvsfxt2zbZc2eX5ebCgI/7yO4yyw/EokIRt/T0wOm72mNS+c6Oujx68hteDwm+BPsObxnZWVJzHOnmx7r7AR41s250nSHjJ4AT7CX+uGPBdjvH+yAw2KYrqdKXq65f8Ge+i8/B9fvvv8a8URE6DUuXDoHMvnLVy8I/wVqO0IRv7iP9xPkCfZM3/PeJ88OBNBzxLAM7DLY85zH6Uz+5JhTPpWZJ8HODDqNlhUXoKvFjXZPLZyVuXCUG1Fdov0l0D96cw/rKbAn4J+A/hfr2PmaLnmP/7OBnk54bK1jff7XgF6u2/+XAPqtd7vYfLuDjTfbWH+7JYLsfu/NPm7t3EFvrB+ljnIUV5agwl6JKkc1qpjKr6AFItvapCDAp/vBE8xlcOexHGTxBHeCPIPnZPEMAj6vsaZPNk+gpyuevHlgxkDugSfIs+edmwCyfQK8aItjO1xBAbJzc0QKnQDLP16CLdd04P7Y8YcA/9eu8bPljQTVtPmc70zP5mIKQvJFiw2/Fvs6tZwfr+BDTYlMpUIo6KWHjQTyCqVGTOyjiNFJIyAXQb4BNnYkOOsFayfI252NcNS6UVNHoOc9TXA43XDWNKK2pgENrkb0+bow0N2B1qY6OG2lsJcXwVFWCGdZERqqK9Hf3o6peAwryQlcXpjHSnISod5e9LS1i/cKoA8HEY2GEA4PIRIaFBGNBIR1Jt2tEiMRjArHqwiGh/2IxwYQi/UhFulBPNqD4WgPYqEutHvtsFVY0NRgRWCwEdFQM2LhJgQH7YgEahANOsU62FuBjpYCNNUZ0FxvRDtb8ry5aPPkwNtoQVOdDr0deYgOlUlg3mpEX6sZ/W2s3xvR3WLEYFc+QgOlCA1WoLejCB5XNgpzMsTQHU48Kys8g8hgKeZGyrHA1rqJMpydrMTyRDmWxiswE2e7Xx66W7NRa9OguCALOTkKmLNVMJpV0FO1yzVXA0O+DvoCHYzFRphKzDCXmmEps8BcZhGrpTS1ps7NpRaYS8wwWk0wFplgKDRCL8IgxslyVjwBnUydPe+cF89jba4euhw9tBapTU5t1kBpUiFLr4BCJ3nSk73/qtBOoxDAz7Y6GeB+bT0N7B8+JyuWW/Ak0JfBXmb48kaAqXoZ3NPfc3KceoCzbVQGcwJ6epy+/iEw/9BGQ950SN/L+/LE6Z+fzwv5uUBVfJXNhmavF/39/RgcHEQgEAAZ9YULF3D37l3cv38fjx49Eml6MmuyfblNTmb+TMGT0UusX7K3JdgTfAn8jIODfQHgv/nNb8SmgEDPzQKn4zEdzznxQ0NDQvHP2RpM0/M13sOYmJgQLH9xcVGwdSryaf/a0OBKKfElsJc3FwT7ly+fC+W+0agTjnZyrZ31doI9W/KuXF0Tvfhk8q8/OxZBwKeKn3V1BsVzfC/fIyJVhyfYT0yOCqHm8tkFAfRk+b89898hU/EJ8gqy4Wpwor6xVkRsOCxq9AR+Uad/8Qx9fT2/APqPgjzFmClTMa4EfIpB2c2kVrA2r0KtrRye+krUVOaguvQDFrgPP7+DR2/uYv0tAf/eyTEZvmSH+1cC9F/uYSstNr/Yxca7HQnk321g/d0GNt5uYuOzLWy/2cX6y23MX1qGq7UR+eXFsFaUopTislIOJWCUwmotQzFHzRYWi3p5foEE2gRuhiy24yor7LkWFdNxzirS0wR6vk4Bn6e5TVjfupta4aCtbsrbnkDPkDMJ8ipvMAj0hcVWFBQVCUZNZs1dOkP88epYn5fAXgZ/grTYBKSl+n8N1D/0WjrQG0xSbZ6MnlHACYF5TFMZodbqoNJooVKooVCqkaWSVqVaC6VWJ8KUk4cquvsR3AnszgY4ahvFKgG8BPJ2p1uAe02dB3LUuprhctEuswnuBg96uroQGhpAcKAPA92d6O9qg59prO4OxPp6MRmJYnkiibWZaaxMTCAxNISBri74fF3o6e2B3z+EcCiIcDgodt/hqB/hWACxRBgjY3GMjsWFreVwIorYcATxRBjDo2GMj0cwmYxhMhmFf6gD7sZquOoqMDDYhuRkENNTAUxODmJycgDJsV5MTfRjfLQbw9F2JKLtGI60IzDQiH6fE4O9TgQGahEc4FqDPl8VuttLEQ86EQvYEOwvRaC3BP4eK3xt+WJz0MJBOI05qHfSg8CEBmc+qspoQ6yCo9KA3s5ixIJWTESsmI2XYTZeIsbkToYLkQwVYTJSgmF/MXwtZtRWa1CUzz7uDBhMdChjz3YWdAYFdGYFDBS/5aihNGVBaVZAbVFBm6uBPl8HQ4EepmITTFazCG4GWH8Xm4JiM0zFFhgLTSIE4OcboMuXU/J6aHKk1jjJj14DlUkDFe089SpkkrmzB16d6n8nk06FDGpU0KczeQK8HKcB7kPnHwb29/ax0uuSdzzdxjhYhEGLXH4PsisdwZUgL7N5uTZ/AvDyRkEGelnEl1LRn7A1WVWfBv7/JYGePw+fFQR7rtyot3W0C6Any/b5fAJw6ZmRn88hLIWorKiEw+EQ9XSy6VgsJlLus7Ozoi5//do1UXPnhoDsm+BOsKUwjqyepjdPnx6KSXhr58/D6/WCfftyVoB1/pmZGUGsmBmg6x7r9l1dXUK0J/fwE+CZto9FoyeueUzLMwvS19stsgjsuecGg6vM7K9dvSI0D/S8Z22eQE2gl+JYeOYfPz88YfMy2PN1mvKcX1sRDnf3H9wWzJ7p/oOjPTx7foRnz5/gwaO7YHqe6XqC9607N9DT14X2zhZ4W91obKoTYF9X70D/YDe2dzcEm+f7X71+IZ493OjJbF5eT/9OnJynAb1SQeDPgoprlkL4jqiVmagsK0CtoxSOqsJfMvoHn0lAT2Yvsft72Hh3X6Txd77ewuNvKcp7jCc/HOHZT09FW51kmCP10FN1T8U9rz396ViI8Q5/L4vxjrD37ZEQ49Ebn6K83a8PsfPV+/gQw3/P6Jm+l2L7Cw6zkQfafDiFv/XFHuTYJKN/t4ONt9vYeEuQZ2xh/fMtPHqzic23u9h7e4ib27fR6e9CYVkhiko5LrYY1pISFFlLUGgtRiFnLxcWC+bO9Ls0fIYtcmzjIHuvEkyexwyq6KmYJ8AzZU/GTxZLBt/W3gUvR97WNaKCLXyl5aIWT8CX0/ME9dJyOuTxc1kqsMJKc5/U91NaXnbCqPkHS8DNzsuBOTcbOfm54pgbAXO2JZVep4jOCL2stBdKfArydNCmgqp9DcV5zAwYqOxPBRX8ep0UOi0MJoNg8gXFhSgoLBQZBktOjrg/S0OAV4kUPcFekaUCWbxaZ4TOaEEJOw3qGkV6vspB0R1r75z+xyD4y9EIe60bDrJ5snoXRwA3w9XQjIYGLzyeVvT4ehD2+xENDCERGsJ4xI+J4BAmg37MxqJYGh3F8vg4pqMxxPsHEPD1YKC7B719/Rj0+xEOhBAMBRCMBBCLRjA8OoyRiVGMTU1gamocU5NjmJgaxcjkMCanE1icHcPKzBiWpkYwNuxHU6MNjZXFiHU0Y2U4hNXxCBbHAphN+jE5NYRxgn0ygKmJICYn6X89gFi8D2OJIUyMBDASG0QiNoB4VMoQMEsQ9Hehv8eLsL8DwUEvujucaKq3wmnPg6MiG44K9uJb0ewqQ6u7WkRbkw1NrnI01lnR3V6BwZ4y+FpN6G81I9SZI+beR/vyEOvLQ6Q7B2FfDiK9Rej0WOCo0qKwQAGTKUNyMtQroNUpoNbRIEYJg1kHrVGNM5oMZGgykamVgixbZVBBxYExHCDD1ayC2qKBsKDN4XjXVH09Rwtdth4ai1540KtpaiOGzKihNKikQTM0uNGmZsFraFnLOfFKEbJSXil+r97X1ml+k66sF/dRVZ8mSPsQwMvX/jKg14gNMztPtHotKqoqUGQtFDa0wmte835qHAFeZvk/A3sB9EzLSkEHSDlOHuRM26dHmjGOnElIB39ek7+WtL5P1/PnTE/f8zgd7Km1KasoF0Afi8cRCofgqqftdp0AdxrnNHk8qKeraK1T+NazPEexr4k6nbw8FBUXo7KqCnUuFzzNzejoaMeQfwhMtRPQ5+bnsHpuFVevXcXde3eF8G9jgzawW9jZ5ZS8x3h2/Axb29tYu7AmhHhs7dujBuDoSGL0+/u4fuMGapxORGNR4aW/wwE8e7sYHBqATq9FLB7FwSFLCqzX0z2PpYND3Lr1qSgddnS2CGbOXnem4uUWt4uXz2FvfxOfv00x+s+P8frzY3z2hoz/meh9Zx/+6Pgwbt+5iUtXzuPc2rJQ7M/OT+LJ8QHOra1gdW0ZNz69jCfPD3Dr3k3s7O9g9+Ax9lhWODzA4yeH2D16jL3DPew+3sL9B7fw+rMXGBsbEVoMGeDlNf334WfHKXCXQF4BpUIh3ArpOaKUM0VZn8Bi1qO8tOjDQP/w87sC5OU0Ptn89pePsPvNBh5/t4WD73dx9MM+nv5IsJdFeVIvvdxH/+xvn0lA/6ME9gffU3V/iMffHWD3m/Q4xA7B/usj7Hz1ca97CewPhPsdj98b5Pw62Ms1fKbu5SDAfyjWP9/AxstHuLN7E+MzMbgabCiy5sBaZpVc9CrKUcTxg+VlgrFXVtUIAR0FenKQfROoyb5ltznayubk5osNAsGc9XcOz+HUPM6GZ2pepOOtVOZL9Xe+hyp7aykFO5WwOWxiZa9qCccglpedBK/xD5X3se5Gl6ScglwUFPMz8pBNoLdYYDIaRQubnoxfp4NBpxchzsXUI7p9aYSHcnprnprteqJlT6q/84+crIWsxpxtQm5BHpjd4PfL79toNou+d4WSamUlMrLoV68Wm53snEIYTbkoK7fB7qBxkAs2Rz1sNY2/DII9WX6dW4SjvgnOhmbUuVtQ39SGRk87Wlu6MNg7hOFgCOOREKZiQcwNh7CQiGFpdBgr46NYHElgJhLBuD+IWO8Agr39CPQPIRQIIRKMIuIPwx/yIxQJIhGJIZ5IYGRsBOPJMUzOjGFqYQJTc+NYnRjBemIEe4E4bvcMYLjRBVuRCQ2VhRh1N+Bmdy/u+brxoLNLxO0+H66F+3BhdAgLySFMT/oxNRXA+MggRuL9SAwPYGR4AKMJPxKJAGKxAIKhAQwM9mJgoFe0DTU01osJWqxFcp53k7sB7V4Pun3toq2mt68dgwPtGBpsR6C/BaHBVoQDrfD3NWLA50SHpxQ9zWXo8ZSgx2uFr6UQ3W0F6G0vQLc3D12eQjTV5cJWZkBxHg1cMqHXZoguA2HkolWCE9JE3VhHhq1ChkaFTI0KWQQQjRpKrQZKrTTbncBMEaZSp4BSmyVMa+gcJ851NLFRQqHRiOB9UvA9SvF5/MyPBQ2TZOHcr60ygP/a+ueBezqrVwk3PQ6HYTaLHg+1rjoMDPWjvbMNjU3UjdhQXFIEk8UoUvdk9ARgmj8RlAnA8poOyrznQ5F+z+lj+X4Z7HnOzQT/LvVG9snrThg7f1b+W8g/swz66ayerzEbSFLAMlxOXp7IzvGcz5TyykrU1bvQ2t4G+uSbss0npUL+O3hbW8R1e40DtNclKTkpM1pLkV9IwsRnVjkqKICtcYAGO3TMa2puRle3D+FoBGPJCdHfv3r+nHDcu3z1ijDkoZXu3fv3hJMfHf0YdN9jxwA7B7b3drC4soy5xQUxUIclAVlPwHo/yw5ebzP8gX4cPXksTG1ksCeQE6DvP7qDN1+8xmt61pPxM0VPB7vXxyLTNzaRQG+/D9s7G7h87QLmFqdx9PQxRsfj2DvYxs1bV7F2cRUXLl/A3tEhZuYXEY8nMT42j/GJZcxMr2Fx8TJWVi5jdfkCzq6cxcLZZbx4/QIc1/szIGdW5yO/F/L/e3mVfwe4ppd/uFGkkJN/u/J/J2Nq77++DbJ6gj2D9XpZmLfz9Tp2v9nE4++2cfD9Ho5+fyDAnsY5pw1z/hqB/tHn63j06gH2P9/CztE9XP90FX0DXpSWFaK8qhp2Ry1s9Il3OGCrscPmdEgDZZzSyFda5lI0RzCX0/syyHPlddbcmzze1FjcdgH6vE6RHYGSwWMG/zAozHM4a8RDxeawiyES/MOTgZ7HBHqCfHkl2UWxSLdxqpyFs+SNJqGGZe+q0aAXI2INnGxEm0S95iToykVhEH8pyExE6p71fpMBWhMHg2hETyvNO3RihCI3BRLYs16fm58vQJ4/Jy10VWqtENtlZilF6xx/xmpbLUpKmeWoQHU1PffZllgHm4O1+Q8BPQG+CQ6XBzX1zahtbEG9px2N3k64m7vQ7PWho60XgcEQRqNxJOMxzCYiWByNYmV8BOenJnBpblbE+akpLI2OYTIaQyIUQiISxXAsjkg0hmAoimAwgHAwgEgoiGAsgORwCGcTYSwnw1iZiuLGxBi2+iI4cHXjZnkDAkVWWC1qNLfUYC4ZxdmRKM4Ph3AhNoSL4X5cHerFnb5urPu6sd3Tg43QEK4n/FhJBjGTDGJiZAijAuQHMZIYQiw2iEh4EKHQoHDz6u/vAcdk0peABiGc080YHBgQtc2+wX4M8t7wAKIxP0ZHQkiORzExGUVyOobJmRhGRgfg66hFaLAFyXgvEoNexHsaEO50IthhR6C1EgOeMnS4iuGmcKfIhLwcDXQWBfQmMnq6smWJ2QMcAnNGp8QnNDRSSpEpuxVqpLKRisAmmDQtZjk4RhovzLQ6gVzB12kXq80UkaWhiI6v/esHeiX76QmkbM3MNsJe60BsNI5AJCDAvqevGx1d7fC2NqO+0YXKaonpc6ocQZcPZfEgTj28TwO3fC4/vLnK135tle+TswdcdQZmHaS2WYK5vOFhql4u4XHleXrw3vRNgLwx4HX5WL6f71endEHcGPDZw2cQn0t8TvE5x4FanV3dgtA0uilo9cLj9YrnWWV1FVwN9WLzwPv5frbpMrvA8h8zk9QAMWjXy/trap1oavaIboGevl4MBfxiYM54cgJTM9NYPrsiHPguXLwACgop8iPAb21tiYwAGT4NeZ48PcTxMRn9sRDqvX37Gc7TLe/2dSGae0tVPs1uRJscgf8lrl6/gqOnB7jx6TWsbz7E4ZN9zMxNgjV5uX/+zv1buHR5DRNjI7hyfg2zkQSacyrQlW2Dz1yNDks1enPtCObWIJhjh6+gCqFOH16/fI7FxflU+2Ga+O4/E+i5cSDwc5X/OwH6e69uIR3s04F++yuyegno97/bweHvHqfA/uNA/+SvhtFvinT+1rt17L/dwN7xXewe3MTm1iVMTYXQ6GYrHQfW0P++RjBsm9MmfqEdDlrZSiBPNk92LoM1gZugz+sU2HmaWwTIN3tbxSZBBnkyfoYM9GT2zA7wD4Y7X+6mq+1kDFaxw+YvP0GewM5j7pBlRl9cbEVeTh44cIaCFqbXaGpDpmHi/HiK6gys47MVThp/qNGyv5XMmw8YJdQcicgUv4VBwx1acrL3XCuCx3I6kilMsniLJVf8DCZzDpQqsn+pL76yiv9mFBXS9peDdTiBj/4Afw7Qe6RWunSQb/GhqaUb3rZedHb0o69nCPFQBMlEHAtjcZxNJrA2ncSVhVncPLuCuxfWcPv8eVxdWsLZ6WksTk5icXYGU8kkosMJBMJxBAMh+IN++IODiEX6cSU0hHddA3judOPL7gHs9w7BX2RFfa4ZTmsuCguM8HTWY35hHMtz45ibHcXMdBxzkxHMTEcwOxfB2dkILo0HcDvux34ggKMhPzYjQVwcC2F6IoCxRD+Go72IhlnzHMRwPIREIiJGWlZVlcNqLRJtNz5fJ4JBP4aGBuAP+BEMRRCJRBGLRTEyHEVyfBiTE8OYmophcXoYl6ZGcGt6HOvTSdyIBBC2leJKXxd2gn4c9Q/guLsfz3zdeNbdhQNfGzbbmrHe7MFDbwuutXqRbG1EZ0sdGlpdcHnr4WysQ6m9CnllxTDl5UFPTYjJCKVOB4VGK3QYmUoVMsQGQDKqoRJeigwQ0AXICyYvdWPQnpZBoJf86CVGz83Dv05GL7F7UQ7QKBCKBnHt5jVMTE0iEgvDHxxCb38Puro7BeA3t3jg4hAtp12s1fYqMUqWjFsGZxnA5b8jnv85QC/fL698H4/lVdIJSDV4AjOZOsGTIEqAZhmPQMpz+fV0di+DOVcZ5E9fk+9Pv4fX5OtqjU5s8E9suc3ZggjkixJfvnheMQvQ0tYqsgFc+Xwj+BP4qRkg8Kd/Xf4c6V+Dr8kaJDnzQJ1QfkGBmK5HITUF1Sw9UCjIHvze3m4MDvYjEglhZGRYtN0tLy8iEBrC8EgU9x7cEb3vWzvr2NnbxMERMwYHOOLm4MUzPH95jGfPn+Lzt58Jc5zN7UfC9ObNu8/w9PhIjLt9tHEbL54/xsNrF7DQ34+znb1Y9nZgubkd55vacLm+FZfqWjBd58ZcYACvnx/h3LlV4YD4M1b/nwL0zBylaTzk448CfXr6/kR5/+VD7Hy9kQJ7GegPhRUuGb2wvk2zw5Xq9LJpjpS63/s2PW3P44+n7tPT9e9T9ad97f/y1P3mu23I8T6FLwH99hfr2HvzEPuv7mB7/zJ2ttews7WG61cnEQ62odZZjoqKEpFO5Yxl9reTdROUCdpy6p1AL6eueJ3mNy2t7Scgz90uwV9m8QR5smG+p5BssaRMfCZFedzJktWfAHkJ7XolERxBnqkybga46yX4W0vYu18sBiXk5efAZNHDaNJAr1fDSHCn57xKIZi5QacR13KMWuHJXWuvRK29CkUFuaDJBdk/3bq4MSC4U1FPoZ2085fbjShU0gobXYORE+/ohZ8rOg1kD3+uZPQE99MhM3pZeMdVBBX2dV7UuFpQ19iOBk+XCLe3G02tvfC296OjcxC93YOIBMOYHh/D6tQYLs4mcX1pHjfPLuPT1bO4s3Yedy9ewI1z53BhcRnnl5axuryC6alpROMJBEJx+ANhDIZD8IcCGA8N4G5PL35v9+Cd2Yq39nosl5XBka1HtkUNtT5LlHSG+joRHupFONSPsWQcyakEZqbimJ+MYTEZwfJMBIvzESwuEfSHcGd4CEdkJyH9AAAgAElEQVShEJ5Eo7gaGcJoxIfhWC/GRvxC2Dc+Lgn/Gtx1cDrtqKurRXt768mDiWJBPqBi8RhiI3HER2OYSMRxdjiBm2PjeLKyiNeLi3gzMY3PIiN4PhTB4UAQs/YqJMtLsOHzYae1EwetXXjW1YunXT141t0tQP+Jtx0HjS04cLfgwNePa34/JkcjGJ0dR2I2iWByFEPDMQxEI+iPhOHzD6Gzvx/erk4x4rnS4UBhWSnySophKciDLtsIpYHpfDJhpvY1yFAq8ZtMBc5kqZGhVCOT/e/q9xPl0kGex+nnokzwXzV1rxYKcLrU0VKVJjd+/wCuXb+O2fkZAfbBcABDgUEB+DK7Z0qfDJ9B4K+oKhfGOQRlmeHLgJ0O8qePZRCX701f+Vp6EOhZYiALJzASDAnu7NDhKvvPy+cy4J8GUfmcazrgfuyYQMzXBCBrdCDYM7PHVYSw6H5vzMX7uPHgJoQrvw+CO8GaGxGCN69/LGTBMD+H72U2gZ9F7QBHahPcKSSkOU91NQ3PKkUrHl34CgsLYLGYUUbCJHRXNP1i9oBlUD5TWV6wodZVK8oybo8b7Z3t6OruQm9/r9jYJUaHMT07hfnFOSwuL2D1/FlcvnIRn968LnwDxPH1y7h1/Qo+vXkVd+5cw4O7N7B57xb2Ht7HxqP7eLi7jicvn4n2P3l+gQzOdELk/1f+LqSn508fZyoyIAfdEuX3p6fxfwH0d19+CrL69PS9DPSbXzzAe1a/I0R5TN+/76l/73lP4P/rAvotbLzbwua7Dey8fYTHr+9g5+ASdrZWsP1wHlsPZ7C9sYRrlyYQDnYIwC8ts6aU8gR6muaUoahIqrETsHnOsbcEeaatCPRk8gR5bgx4D8FdBntuDgjy3CykAz1BnrtdprcI7GT1FN5xZRmhvrEBzro6AfR8nTX8snIrSkvpOZ+H0sJs1NlK4GuqRbSzGSM9bRjta8dUoAeLMT/WxqO4vTCB9XNz2L60gq3LZ3F7eRpjvR3wVJWiNMcAozIDijO/QZaC5h2c1vVeaCRcuFRsm6NAxyQEh9QvENxpKCSDPIf4yCAvs3rB7NkXL1roqKxPtdAJkPcIkHfWt6K+qfNnQO9u7UVz+4AA+p7uQYQCYSzOTOPy0ixuri7gztoqbp87i+vLSyKuLa/g0tJZnF9YwerCMhbmljAxMY1QNIFAMIZAIIJAOIZwOIqRSADX+nrxrqIeBzlFOFecg2SHC2VWk3DVy881o725EW2eRtTX2eFpciHU143h/j4kI0FMjoYxPRXF/PwwluZiWJ4JYnlhEIvzg7g0Poj18BCOJsexNjyEybEAJiZCAuiTyQT6+rpQX1+Dvr5uAfTd3V0SuMeiiMcZYTGkY3w0htl4FEvdvbjd3ofnA8P4fHgSr4aTeBIfw0Y4ik+DAdyIh7ES6kevsxKx1kaciwVwfjiIC6NRXB6P4cbEMG5MxHE1GcfV0Qhu+wex3t6Dm94OrIzFsbA8i4mFOcQXZxGfncbw7AyG5+bEGp+eRmxyEpGJCQQSCfSFQ+gJ+uELDKJtoBvuzhbUNVNAWYdqbpBrCmGvL0VljRWWfBM0BjV0Zj04RlaMklVLWYFPMjPAOJOViTOKLBEZiizRpilEaywZ/ErIqepfW+VU9J+7qjWcnHgGVZWFWFmegK+rAfm5etTV2rG0vIi1S2sYHomDYB8I+UU639dD1XWbSOc3NTeivpHKaynI8PMKck8U+wLYZUvdU8D9ayAvM3kZ6HlOoGeWTQZCgh9Bk8CeV5B3UuojQaC2J505y2BNwP4g0NPhjil/EoYUsIvztHY9cT01d0Oex0HXSxGpbiDew++Pa3rwa55+7WNAn36d72EJgZsYI8uWFosAd1r42mw2eDweYQZE8x0q/p1Op7DhJcvv7OxAe1c7PN4mlFeWocFdL8Cda05ejvhdo9aIGxBGpoIZFKkLw2DiJoobFBIqI7I5FjZ1nJOfg4KifBHZhbnILy5AYakVxeXFYsPncNjgqq9DfUOdIGUnqnsycs4wYOo9BfIE8tMAL5/LIC/uoblSKjIyPgEjM/MDznh3XtwUQJ+evqcoj8r79+r7Dex+vXmiwD/6vcTqJae892D/1wD0MrN/v25h++06Hr95gN2nV7C9tYztB3PYfTCLxxsL2N9exs7mOVy9mERgsAOculRKwVwlmT2H21ShvEoacWuzS/3wBHmK7+h+19DYdCK+I8jT0lYG+rwCKc0vGH1pqj5fIzF6Aj0ZPf8wCfDc8fKYIE8xDDcDTHkxy1BVXYmqqjJUM/NQUoAaaw5WRgJ49fAqvnl4Cd8+uoSv7l8Q67cPL+O7R1fww6Or+N39K3h7cxXPzs9gZ35UxObyFG7OjGJqsAsdtdWoKs6FieIqxSfC1pF+39JDl453OuTmFQpwZ4qeDL6qmsN6mLaXUvcy0NfQCIctdSLYK88++fctdOLY5UVNfRucDe1wubtQ7/GhweNDo7cHDS3dINi3tPejvb0XfT0DmJ2cwpWVBdxeOyvi+soSLs7NYnUyieXkNBbH57CQnMNsch7J8VmMjk4hHEsgGI4gEo4jFhlDLDyKeDyCeX8fNh11uJKXh+WGKqyODKK0mJ7jaliL8tDS1ICOVg8GB3owmoiJ1r7oUD9WpicxEQ1jNDiAiXAXziYHcXEmiAuzg1ic7cfMeDcuJgawNZnA7tgwlhIBjI8HkEzGMDExjGZvI/z+PjQ3NcDT5BZ1eQJ8IhGXYjSKZCKM6b5ejNfVY9ZRh5u+XjyKxrE9O4fdc6u4t7KIy7OTWBkbxgpFifQBGPKhsaYcw+FeTI9FsJCMY356GLOzw5ifHcbZ+VHcnBnDViiCHd8QFlpaMJ4IYGFlDnMrS5g4u4yJ5SWMLi8hsbCA4fl5xGdnEZueRmRyCsHxcQyODGNoJI6BRBj9w2H0RIfQHehHb8CH0GgHLt0exqPDWawfzeHS7RHExobQ1OZGIy1hmxthdzlRZqsCZ07kWYthyc+DIdsCjZFlAq1I6ZPlZygUP9sAiE0ANwIKMh8FslLagROgT6n0T85l+1tNutjuY8cUsamg1iigUf4NnPYCXDw/gisXxjAS7USF1Yyy0kLE4hFcvnIBk9NJhKMhBNLYvQz4zS3NaHDz75UitHq4PY2oslUhO9ciwFkA+s9myr/v209n8OnHnArJ708AfAp8JKGsDiaLSYA7SYF4PlVXwV5TI4bNeAlwPh8iMTq7xVHf6EZJWZm4n5sCbg5kAFcxI5P6N+OxfF0GZHlDIQM3GbXo1BHgnprLkQJ6MUPjlC23/H4Z8HlOEOf8jZ9/DSkDkA7w6cf8ng2io8gAA+d1UHBMbZK4xqwm7YYtYtR2dnaOKGtyQ8CuAT5Ti2jXW5CPanu1eKbyuVpcUnyiT+BrzKTKmRL+u7a0sX3Oi46uDlGGaGtrFWLZ2loH3E1uIYYmCbM5ncLW29XQiPyiIvF9FOblw2w0nAjoZIMcKu4J+hKp4lClDCHolFdpsiene0rxp4CeYC//d1Kjlxm9VKu/gwefUZT3vtVONtPZ+nIde9/uiIE3h9/v48kPh8ISl2DPQTecS8+Vo2w5v/6ILXbfHWHv6wPsffPh2fJsrftYul7MmP9Cmjmffg/b7WRl/a+tsuL+9EoTnZN4t4OtLxjb2H63ge3P7mLj8Ro21hexu76E/UcLOFhfwP7GAo52V3G4tYbL55MY6mtBjUNK9dicdtjralDb2Ii6Rg9c7mZ4Wlrg8TajvsEj+uWZyie4E+SFGr+A6friE5bOFJRIx9fWorbeBTvT8nZOy6sUjJ478Lz8fFTbqlDr4jhbB7g75Oxm+r877TbUVDOq4SgrhasoG5dHBvDD9lX8uHkOP21ewE+bF/GHrcv44/ZV/P3udfzD3k38cfs6ftq8ht/dv4gnKxPYnorg+dos3t1Yxdf3ruLt7cs4vLKKS+NRuCuLoFX+jRiuwAdtlloDjsdlmyGBXQJ3CezlY7vdhRpHvQja1zrr3HDQLKfOg9paL2qYpq/zwl7bLEWdFzZXK+z1bXA0tMPp7kCdpwuu5m40NvvQ2NwFt7cTHm8XWlp98PsjWJqewsWFOZybncFychLzY+OYTYxhajiJZGIGydEZjI/NYHQkieHYKCKROALhCGLxMQxHxhD3RzES9GNtIo6Dvn58WloNf2422uqrUV1eJKbZZeuUCPd1YHlqFIlgAMvzCxjq7RH9/P7+AUR97Vj0u7FzsQ7fP+nC/k0fzic7sTQ5gPmZQSzNhnFhMoCnkRhuRPyYHg9gciKG4ZGwUPUO9nTBVl6OXl/3SS1xdDQOxuRYAvP9g4hWOTHubsaFcATXZ6ZxfW4GV2encXFmEufnprAyO4H5ZALJWFC0GyZCA/A21aLF68LEaASTE3FMTscxNRfH0sww7oyOYGsgiIe9g7g7NoKZkSgmxmNilvbSuRXMn1/F7No5TJ5bxdjKEobJ8udnEZubQWx2GuGZKQSnJxCYTCAwMYxwcgSBkQh8gX6ExoO49nAZO8+vYOPJEu7tJ3Bz24+NZ/M49+kkOgbb4fF1wtvjQ0tfL1p7++Dt7kFTVxfqOzpQ29YGZ2sLHB4PqlwulNgdKKysQkFFBXKsJTDk5UFrMUGh0+KMWokMESpJNJiZhTOZWcjIpGmTApkKJTIVKtH6malKdQ7IIEbFv7xJ4BjYVNZKRUGiOhNK1Sdw15fhyvkYbqyFcftCHKuT/fDUlqA4V4euNg+Wl+axeu6sEOqFo2EEAn709/fB5+tGR0cX2to64WVWz+VCfX29YJdcOdiFhjFy2lU89NmGlwppNgTnQ6ihooJezVG4SiHgYl+5iJR+huBmySaz5ETJIlRUSKzW6ayFy8UNZCva23wIBqO4d38dX379O/yv/9v/jndffosrV68jOTmNQDCMLl+P0BRRW0SRMbOMzDqazBZRppO6ahRQs0TA74GiPf5bUmchWC/FfZLan1PseI0bBlH24xRLajw4kZIbsdT/A0EalBy/qkEW/z8p1MjI4jhetiBKBlzSZ/A1JSj25X3CryO1so03M0uFjEx+jlp0/kizCqR7+Z4zGVn45EyG+Dr8WmzZlLNEImOZyhhxAyVnSyiqtOSYRVmEWROj2SBaK5mZYYslN21M+VNEy2ex3WFDfkGeeD5TRMhNXnOrF05XLUrLpfIAywQnGzf+vqXq8jJbP72egH2mxNTJ1jPZ1ZFi8eKc1zKla1w/CPS3n1/H7ec3cOfFDRD077+W0/h3UiY6kkVuOtCzr54pfPbV/xzoOa/+qQD6w++fYO+bAwH0oof+6w+30qWDeHpd/v8PoN9Iq91vvt3Ezuf3sf3sGrZ2zmJ3cxkHG8s43FjAweYCDreXcLRzFs8OLuDo8TXMz8RQbStFlZ2AXwNXYwMamjyob2xCo6cJdfX1oH87gZAgT4CX2byU5me/vNRKR2EdxXfsW63l++pqUWG3wUqmU5Av0nDcoTtra2B3sk2tGnZ7NWoYjmo47XbU2hxwVttQW1aKDlsp9s5P4Y+Pb+CPu5fxd3tX8fePr+MfHt/APx3ewj8f3cE/H93Dvzu4g79/fBt/v3sHP65fx2eXF/F0ZQIvzk3jzaUlfHXzIr66cxWff3oJF0bDyNVmQqPMEDt8c04eikuZ1WCr4XvhnQz6gsnX1MPpbEBtrRt1Lg6m8aCmwQMnfevTgJ5gz9q8XQC9F/b6FjgaWlHT2IbaJoJ9J1zuDrjc7aLNzt3cieaWTnR29iLsD2I0FsVoJIaRSBxj0WFMxMcxMTyFscQ0xkcnMTY6jpHECIZjCcQiBPtRRMMR0cs+lwzg8tkxXJqL4WxXC2YcTgzYbGj3uNDkdKC2vBRelwNBXysWEmHEen24vLSEUX8QofY2LIQb8ORGLf7nL5vwf/1DFf7j3xXi745KcW26GXNTfZib7sd0cgBTyV7cDQ3g1tAA5hN+TCSCGBjwobPdi9IiWm42IBgKIx6LSUx+OIbRRBQr4Siuensw39KBlYlRrE4lsTozjfOzM1ibmsT56STOMuYmsTg1hrFoAJEg/1264e9uQ62tFIFgD0Ymo5iYjuJCMo5HoSi2+kK4G47i8tw4FufHMTM5gtnpcTHDe/XieSxfWsPipQuYvXgBU2vnML6yjJGlBSQW5iXQX5hCdH4SkekpRKenEBpPwD8cwfTZeTx+uY+vfnqDN9++xMsv9nHw6ja2ni5g83gMm8ezuHJ/Dh0DPni7ewXAe3zdaOrywd3VhQaCPdfubnj6+uDt60Nzby+auRno64enpxcNHR2ob2uDq7UVtV4v7G43KmprUVxVjcKyCuQWW2HMzYPOkg2NyQyFzoBMrUbaFCgV+G2qRMANKwWFGSqGUhjzSOJUClQzoFD+Fv29bty4PILr5wK4serHzXNhLE72wtdSjbJCAyrKChCPhXHh4nlRv43GwqIvPRAMYGBwED09/ejq6kZbeyuavc1odDeIv/P6BgpTq8UAGNHKSEFsWnBKmwzoHNtMJs955Gx95IQ3PQV3Blro6kXtOS8vBwUFebBai8UEOtanaefNYVGeJi96ugewsrKGb7/7Af/hf/xf8H//P/8v/o//8z/iX/7lf8Kr1+/w8NE2bt68h/Pnr2BmdhGJkXHE4iOiQ2XIH0IgGMHC4grm5ufh6+lBe0cn3B4Pmr0t6O7pRSQaF3qk4cQo5uYX4Q8EMT0zJzYO/QNDQolP/VFHp09kO92eZjS3eEE1/cCQX7ze2dWDvn4/unv60d/vR0eHD83eNnR0dqN/wC++B34foZDUORMKxxHl33R8BIND9MaIYWx8EtHYMKKxOPoGBkUZlZsWipxZRuUzmDoCsnR5E0LAlzYGrI+/F0gSdGXQJ9DLaXVRdlExo5SqlbPMmUq5E8R5LE865DGNlkT2JlVmkY/lz5Hfexrkef4e6CUg56hiwf6zMgS4/0VAT5CXgJ5pfBnsb38U6DnGlqz+6Y/ynHoCPNk8Qf5Jis0fYvfr/X/dQC/MdFI99m82sP3mIR6/ovr+Mva2z+JgaxmHW4s42F7A0c4Snu4t4cn+Eo4P17C9fg5tLfTGL4Ldzja6CtQ4bUKlz5R6BYVyZRUoLC49AXqCvVyXZ9qssoqbhBTINzYIBSoH7ZRVV6GwxIrsVPsJ6/C1dWTNVaioLhepegK93VYFhz0F9HYHXNXVqC+3Ytznxe+3P8U/HtzGPx7exD8dfnoC8P/y9D7+h+OH+A/PN/DfP3uEfz56gH88eIA/bhPsb+L3D67i7bVlHJ+dxKtz83h35RyOz83hzlQC7Y4K5GiUKMjPFxuY8koHKlOpejlFzxQ+j0VN3kktgRt1dU0ieFzjIrN/z+idrhYwKMBzuLxS1LegpqEVzoZW1Da2w9XUAVdjO+rcbXC5W+Fu7kBzqw+trV3wdfViaDCAoD+MSCiO4dgIRhMTGBudxPjYFCbGp5EcncZ4Ygoj8SnEo6NIxAOYnQph7Wwca8tRXFge/f+oew/gKM9sXbfurVNnxokoJIFAgMgiKeeWWqHVrRxbqZVzzhJISEI5R5SQyBmTbAPGYOOASUoIIUTGceKeme29J5zZe3bwc+v7Ww2Mx3POvnVO3apL1aqv/24hcJXR86213vUuooKUUrk7wFWGzZZNmJmul8x2NMJQJ8gfpZOMIJk7UW5KimPC2BbnSWeRFZ8d3MIXH27m+YXlTB6ay/W+17jYtIS6FEcy4n3IivUlOcaHuDhvKoJ92O7uRnKQitAgFRtNV2OybAk2llulOf4YTTSayEiiNBGoI0JRBweQofShykVFfmgwSfERZEZHkRUTQ1pcLJnx2shIjCUtIYaEqAg0IYGoA1XSJUat9kHmboul7UY0YX6UqIOpV/lSr/SnKiKCnJRY0tLjyUhJIC0lgZSUeLJzM8kuyiWzOI/04nxSiwtILBCwzyQqQ5TykwlPSyIsJV4L/Pg4/CJCCIkNpqymlEufvM+tO7c5e/4sh44fZHj/bgaGu+jb00BzTyplTQrqe0PI36HG3H4rVmIqxdMTJ08l9h4KbHSgd3fHRqHAxlOBrdITBy8v7FRK7bNCIQHfwVOFo9ILB6UXTiov6SLgLE5PT+zc3bF2dcXS2QUzRyc229iwznwrazZvYuX6dZKQ0HjVKoxWrmCR0WLmLlrAnIVzmSP9oBY/YH/Cm2/+N0mQu60gkvwMH3JTPMlLVZGeqCAi2BGZ7VrWrVrCMiMDnBzsSEtPJScvl0hNJCFqARu1lCn7+Pqh8vbCXeGBs9xZyvLEPLm5lYUk8jUxWSHtnxfiLLHxTcSC+WK8VUy86N6bI20uW7hwrjQqa2igh5HoFS81ZNlSQ5YbG7Fy5XI2rF+Hhbk5zjJnvFTehASHotHEkJycSm1tIx9+9BnTM0+4OTLJR1dvcv78Vc6du8zJk+/x9tvnOXf2A44fP8fwnoMM7t5LX/8wA4N72LvvMNdvjDAyOsGx46c4fuI0R46elOL0mXe5+vFn7D9wmA8/+oSJO1NcvnKV6zduc+r0WT797HM+uPwhe/Ye4MLFS5x75z32HzjI8N49vH3qNO++d5HzF97n0gcfcev2OBMT9xkdneLq1etcvPgRFy58yAcffMJHV69JcfXjz7n68TV058ef3Jh9rX3/4qUrfHD5Kj27+tFEx0qxbXs5JaXbJYMzkdG/Cnod5LWZ/UvQ6wCsA/oPwax7fhXQ4j3d5UB3URDnq99LfK57/rHv8er304Fe7EoQgNdVgERG/2pP/n+Z0ZftKkZk9VrQl1I5sI2du8uoHipHa48r+vU7ERm9dn1tk9Sr/zHQd53opuNYB+1HO2k93PEio5fK9wdFGV8br7rhvZrR/9hrkdnrsnttxv9Sda9bXasrz4tS/g/f0332Y6dwzasdrqdmqE4660WvfnAnbT3baGnJoq0pjY7GZDqakuhqTqanJUUL+9Z0OlsyqK9OZmdlClWVqSg8rVi9xoh164Uwbg2r161m+apVLJudl9eJ8AToxTieMKQQkBfjJeIfvVZgZ86GTRslAYeh8LQ3NJDK+1vMzSQXqvUbhPmEAP16qVwkIL9VQEkq32/EdpMpzpvXUZsRw8VdNbzfVckHvQLsO7nUs1MCvA7yH/U3cqW3kQ966jnfXs3ZpkoudNRxsbueE/WlDBSk0BSvpjYqkIbYEOoTo8gO8UO22RTTVasQK3zXCwHebG/+VcCLXryZuQ1bza2ljXNWlvbYWDkgTisreywsHLCycsbCWhvm1s4IAZ6ZlRNm1o4vwtzaSZqlt5QAr83oxWuR0TvK3HGWe+DmrkKp8sfXLxj/gFCpJB8usvioGKKiYoiJjCc+IoFodRSxkRFkpkZTWhBHcW4MaYkhxIb7S1mwr8IdG0szVpksx3jpYszWryUmKIDinDSSYqPwdnIkQmZPvr8tffnWXB4wY+KkCTNvL2Ly4DxuDczls555nG98jTM1htSnWJMb709eQhCpSUHkJITQHhRIiascfzexp3wDK1ca4eJoK7nxpSTGkxYXT1xsNPHJcURGhxEbFUZpRBRNygBq/UMo0oSToVGTFhdJdpyG3IRYspNiSYuPIiYimKiwAGIjgtGo/VCH+RAU7U9IpB++dpYUOStodfejysOb/PAQKYtPS4kjMymerOREUlMTyMhKITMvg6zCHAn0mSUC9LkkFeWQkJ9FbE46MdmpRGUkoUlPRp2gISg6mJT8ZOraazhwdD83R2/yybVrnDh9hqPHD7J7Ty/9A130D3bQ2rmdzmFf3r7qy6mrkXiHrEfPcDEmGzdh5uCIvYcHtgLwHh5S2Ck9JbgL0NuqRCgl6Nspldh5KrH9kRBVADtPT2w9PaWKgHi2V6mQeatwFqFS4qwUFwsPnD09kXspcfPyxE2cKg9cPd1wV7rj5uGCu8KBpKQQ8nMiyE73IzPFm8wUL9ISlESGOKFyt8DF0YxN61eyzGgRq1atwMvHi4ysTMkEJjwiirDwSAn4gUHi/88gvL19JYdGuatoPwmhroW0qEWU3MUmO7GqVoR2AmaBBHWxmlTEIr25GC1ZhNhctnKFESYrl7F6lbEU69auxGzrRmROdri5uuDu5oqHmzueCmHG5KVdKNPZI4Hy/swzrly9wZWPbnLlyk2uXh3h+vW7jIzMMD7+iDt3HjE6Os3Nm5Ncvz7Otc/HuHZtjE8/G+HzmxPcGp1idGKa26NT3B67J53jE/e4O/WAsfEpRkbvMDEpPr/Dncn7jI3fZXRskun7j3j46BlT92a4O3Wfqen7PH7yjH/4zXfcn3nM+MQUk3dnGB25x+3bdxkfn2Fm5gvGxu5z69YkIyOT3B65w63bd7h5a4Jbtya4cXOcmzcnuHHjDtevT/D55yN8fn2Ea5/f5u1TZzly9DgnTp5i3/6DEvAXL1kqZfS6bF4HeV0Z/9WMXgfhV08dpF9971Uw616Lz3Wvf+zUXR5++Jl4X7wnfr/ua6TzDa3oTpfN60r3r56vZvd/06Pf3lNIeW/Ri6joL6FqUAd7YY+rXXpTv6+Gxv31NB9spOWQVoEvbHFFBi8Ar+3Ld0kLcFoPt9N6SBtayIsS/v850OugLcAuXuuW14jX/29ALwR5wv++Zqhe8sQX5fvm3TW09ZXT2p5DW1M6Hc3JdDQn0d2cSI8AflMKnSKak+luT6WvK5uBngKyM0NYs1qf5csXs9JkuSTqMDYxYdkKrRnOq6AXPfuNm7dIAhABeAF7MVInBHhrhCp25XIWGupLGb3YrCdineSE93dAb7YJCzNTrDeuItpLxvGWMi50V3J5106u9NXyYX+dFFcHG7g62MjVwSY+2d3G1YFWPuxr4f2uei521nOlt5VLPU2c76rnRM02GuPU5ChllIV6URsTys7YMLJCA3C3s2GzGF/ZJFb7apX1IoPXCe5EP14XVhZ22Fk5IHdww9XJHSc7F2ytnLEWgjuRrXbmWHQAACAASURBVNu4YC5BXgt6cytHdCGV+K0csbCWSaV7Kzs51g4u2Dm54eTsgdzVE3d3b1TKQHx8xQ/SkFnQRxOliSdGE0dcRCRJUaEUpGsozdeQnxVOaV4qRVmphInxNV9vPN2cWb96BUsN9FlpvIytG9fjYLGV2NAA8lNiCHV3J9ptC20Z67m2x4LnF6x5dGYtn/fN48PWOVxpnsfFhjc43/gmp2tf51jVQurTt5AT70tGYiDpKUGURYew09UF7zXGbDZdypq1S/Fwl5EQqyE1OYGklHgSUuOIT4klKUFDSkw4qYkaMlOiKfcPoMVOQbeHP3VBwRTHhFAYr6YwXkNOfCQJEYFEh/sTHxNCYpyamOggwqP8pDG+XHUQNV6BVFq4kGXlSKKwC9YEk5YUTW5CHKmJscSnxZOSnkx6ThqZeZlkFGSTUZRDenEOaaVZJBdnkFiYRkJBGomF6WiyEgiJDyMqNYKy+mJ6hroY2LOb/Yf3cfnqOd45/zaHjxxDGJEMDHbR19dGX18tu/rz2Xfak/fv2HHtiQvlTbaSQnn+kqXMW2KE8QZTKaPXwVqA3l7A3dNTm92LDF+hkJ5fhbydUoUuHFReiJCePZWIS4EW9gL4Av4K7D1FRcADmUqJq48XngG++KmDCYlQExWnITEtkbScFDLyksjMiSU7W0NBfixFBbEU5sdSUhBPcUECWekaEmJDCFd74+MlnC9tsLTajIdCTmpaArl5WcTFx0h2p5ER4ajVoQQFiT6+WOLiicJD7F9wRSZzlPaTr1u/Viq/GwoTGTGKJlz5Fs7DUH8By4z0WW2yjPXrVrJxwyo2ma6WTtP1JtK/fRurrdhab8HacjNmWzZgtsUU860b2bJJ2NSaSxazh48c58aNMUZG73Hl6k0+/WyCzz4TcJzk5s173Lol4C4ge5/bt6el97WfTUnvjY49ZGRshpGxB9J5e2wGXYyNTzMxMc34+D3Gxu8xMnqX8YlpJu7c48HDp/z8F//AL375Gybv3pcuAgL2X3/zM377u+/4wx//PHsJeM4vf/U77tx5wK1b4s+cYmxshtFRAXrts3jv5k0d1AXkJ7lxQ1xIJvn88wmufTbK55+PcfXjG5w4eVaqLIzfmZQqC6LCMn+BHnPnacWGOrjrYK8Vd/64a+GrYP/h6x/C+r/y/FcQ17UAZk/x+8WFQpzi6yQR3mzvXcD81cxeCPl0or5Xof8joM9ne08BZbu0wN/RV0zlQCk7d29/kdFrBXnViJ31IqsX0XpYwL6NzuOddB4XsBcCvC4po28T1reHhQhP26P/P53R60CvO8WGOhEC+Lr3/iunTnlfOyy224nf30DT7lraBito6y6grSWdjpZkOltFRp9AV2MCnY2JdDbG0dkYS1dLAr3tafR35tDekoObfAtGixdIfTfjlcYYm6yQFJeiJ69T2ouMXszTizE5oZwXWb0Q4gmFvSjRL1uxAn2jJSxetlQS4wnIC7X9WtHP/zsZ/datG7HYug651XrqcmM5017GuZYSLnaWc6mnisuzsP9kdxOfDLXw8VAzH/Y1cXlXEx/0NHKpu4GLnQ1c6KjnfFsdZxt3sqcwi4pgX1Jk1iTIrMhWOVMSpKQ0OpSUyBCsLbXVh41bzCXAiwxehOjHC8iLnrylpT22Vg44WTvh6eyJl9wLua0LDtYu2Ni4YCX67n8DegfMhSvebFhYO2JpI8PSRo6VvSt2jm44yjyQuShwdVXi4SHET4F4+wjjGS3oRX8xKiqalKQ4CtKj2Z4dRVGammRNAElR4ewoLiZAOM65e2BjaS6VPY2XiV3ya3GwscLdyRG1r0pyyMuP8aYpx5KLveZMHlvP4zPLGNk3l5uD+lxuXcCJip/w9o7XOF35Bueq9DhdrsfR4vm0pK4hL8GT9BgFaV52lMkcKJdZE+0uxvQ24eFgSYomnJSYKNITYslIiSc9UUNuhJrtXv7U+4RQHqomLy6Cwii1NP5X7Sin38aVQZk7nd7e7IgMIzc8iMRQX+I1AUTHBBCp8SNC409smC8FAf7UefhTIVeRqvLE2dYcDzcnUuI0ZCXGkZ0cT2Z6AplZKaRlp5ORm0lmfjbpBZlkFGWRUZxF+rYMUkpSSS5OIbEwmciMKCnyKvJoHaijd187g/sGOHn2AKNTJ/ny1+cZn3qXQ4dF2beLvv5WdvVV09WbysB+X85+4sjHD7ZwZWY1bUMOKFWuUm/9jUX6zFm8BFMbG2wVChxUKhxET342Q7dTKNCGp5TN20ufic//OmQ+vohw9PKWgK/7XCr7Kz2l0r/o/4usX+bjg9zHG3c/L5RiTC4kgLDoCKIToqVLV2yahuSMGNIzY0lIikAd7oOfnwI/Hw9Cg3wozM+gqrKY+vptNDSWUldXRF1tEVWVeVTsyKW1uYKa6mLKtudSti2fksJscrNTSUqIIl7sTYgIRjgi2gplvvkWXOXOODk5YGtjJQlsTdeuZt2qFWxYs5LNpmsx27wei60bsDTbgJX5Ruyst+BkbyGJLsV7ZptXs9nUhE0bVrJu9TJMjA0xXqoveTSUlW/n8pWPpKx7+v4zJiafSCC/cf2uBPjR0QdMTDzm7t1n3Jv6gjt3njI68pDRkQcvzpGRh9weeyVGH3Br9AG3x0QmP8PY6D0pC5+cfMiTJ9/w7be/4cHD5zx5+pUE8EePv5AgLzJ8Afzf/PYf+e6f/sjzL75l4s40k5Mz3Lv3mNGxe4yNTfPs2c949OgrCfgC7rduib/rPUZG7jM+/kC6BNydfMzI7fvcuDElwf769Tt89tkYV6/eYGj4IFc//pQ7d+6y/8AhPJXCH19/dt5fGBkJoaYAqvZ87Q0B1Zcz6joYC+D+EO6vPmvB/vfH4bSf//XKYd33fgFySVH/Uwnsos+vtTQWkyHanr+Au250Tlem1wFfB3rxrIu/AX1pTybberLZviuHst58dvQXzZbvRelet9VOt7N+dl/9QeGB30jbUW2vXpTrpd78iS46TnQihHhCcf/C4/5gG80H219E08F2pDjw0stelO1fFeP9/deilC8yeW3UDTdL++bFznkBep0SX4BeLK6R4C8p63UK+5enBHqpfN8gle5rh+uo3V1Nw1AVzX3baOnMpr01ha4WAfcEOhvEGS+Bvqspjq7mRHrbBOiz6N9VSFZWCCtX6GG0VB8j48UYrTRimbB1nLW4FbAX0BcZvTSWNzsnL9nYrtCuoJXmQhcbSiV73YiduACIrXqiJbDBdA2mG4Wqdr10c7fYtAErsaJw8yqilQ7sq87nbPN2zjaX8G7bdt7vrpRK9lf66rjcV8eV3nouiXJ9Zw3nO2o4314nxXtttbzbVM3bO8vZV5BLY1QYRV4epLo5EO1sSbSzNQGWmwiV26P2VWIunPk2bmKTENyZ22EuhSjLa8Pc0l4qwVvbOCGzkeHp6I6P3AsXGxfsbWTY2MqwsXPG2laU752QyvTWMil7Fxm8LixtRF9ejqW9O7aO7jg5uUl+9zJnBXJ3bzyVAai8gvD2DUGIc9ShwcTHhLItM5LOCjVdlf5UZIUQ7qckOMCPvNx8igrz8BFz35Zb2LRhLVbmW5E72ROgUpCkiSYpPJzCWF86Cx35ZMiZZxcsmDq5lOuD8/m4ey6XWt7kXO1rvFs7hxPb/jvHSn/K8bI5vF2mx/GSRezPXkhr4koylKtJt15HyZpVtG7YxH4PBfVKN2I2r6PSw522oEAqgnypCPWjLjiQZi8/Wt286Fb4MuAbQr9nAD0+QdRFhLM9Joz8UD92KBS02LnSbeNKj5MHXTIFlUpP8kK8iY/wJiLci/hQJdt9lTS4eLLdRYFG4UpIqDfq8ACc7KwI8fcmLTmOjPREsrNSyMlJIy0njfTcdNJy08nIzyC7KJuckhwySzJIL0klMTcWTWoYybkx1LaX07+vi6EDPRw8tpuPPjvOs18d58vf7ObKtTaG9rXSN9BOX18XPb2VdO/WsP+UBxdv2fDpw82cHzVlR8dyVIEmmKw1Zp6hAXMXL2ae0VI22dnhoFDOgloLegF7Cfwq3bNKgrgue3f08kIXr4L+VdiL8r+152xFQPT4hS5ApcJFpcLDxxtVgB++QYFSVh8TH01CShzxqbEkpyYQEOAnrUUVxlkmJsasNlnO2tUrpZl6hUJGQnw45eW5NDeW0liXT1tzCR0tpXS1ltDbsZ3+rkqGeuvY3VvNYO9O9gw1MtBbT2pyJJZmm1hhvFgS9VWUFdDcuIOm+u1S1FQVkpMZT4TaDy/RSnB2QGZniZOtGa4yK+QyK+xtxeTNasw2r2LT+uWsXbWEVcsNWGVsKMXqFYsJDfHl7RPHmbo7zfT0I8YnZhifeMhNKUvWglNkzQKeU1NPefToZ0zd+5LbIw+4NTLDyOgDKW7PQl2AXcToxKMX5/jEA6buPuT5s295/OhL/um7P/LtN7/k4cPnfPX1L/jFL3/LvelHUml/dOwuE3fuMzPznKmpJzx8+CX37z+TLgqibD8yPs3YxH1mHn7B9IPn2vbA2D1ujU5y87ZoF9xn+sEXTM8858Gjb6SLyo0b4hIgYK/N9q9cuUZLSxfvvnuR8bG7DA/tIzQkArmLBw72YgrCli2bzVm3TthOr2PlitXSqLBw9tM3EL7+wgdAT9rMKaYERLb/AspvaXcZvIT1a7zxlgjtJeH1t16OwYlsXPe+7mt0Y3K6z14+v85rYsxOiDL15knupHOEhbTYJTHrYy8gL4AvsncJ6rPZv/B9eHUp0o+APp1tEuyz2L4rlx19RVT2i4xe9Om1y25ERq8bs2s8IPbU19F8uB5hiysU+DrQd52cBf3xvwZ908E2fjQO/PX43N+H+1+74+n69uIUoK8d0kJdwF1Xun+1rK8doXsJeN2z2G5X/wL0ok9fS/VQNTW7q6jvL6OlJ5+OtlQ6mhLoaBCgT5oFfbz03NEQT3dzMr1t6fR25dPZUYyT4yYMF89nyVIDDJcZslhslTMSVrda5zydQY7YSidm48XonJhjFU5PIgToxbP4TLjeidlNne2tAP36DWvZuEmAfi1bN67FcuM67DetwtNiLVWJak7WF/NeaxmXuiq5KHr0kvCuhit99RLoL3XXcrGzhnfbq3m3TUQtEuRbaznXVM2hHaW0p8ZTFR7E9hAfCgKVpPm4EO/pjOfWDWwy0sdkiQH6ixaxZp2ptDve3FyI67RhZmaHiK3itHbE2tYJZ1snFPZy/ORK3O3kOFg7YmPtgK2tE3YC+LbOWImsXZTorZ1fCReshEOerSt2Dh44Orkjcxa9TTec5ApcFf6oVCH4eIcS4Ct61MEUZmkoywthR0YQg/VBnD8eTE+jmoQoNd4qH4ICA9GEh5GbkUpcdDgJ8XGkJqUQH6EhPiCEohg/GrMdONtqx9hhM6aPL2d0nx63di/mYsN83t7xJifL35LAfrbCkCOFc9lb8BMOF/yEE0UC/Mb0JRqxXa5HrvUydthYstPelm32VhQ62BJhuppkR0tqPBW0uXpQ5yKnWe5Gu4uCTi9/2iMjqEuNYWdaNM2R4fT7hLDbN5yWoDC2hYdSpFFTog6hxMubKnclzTJ3mu2d6XKQ0+zuTrmfknpvFTVyV3Ic7Yn2dJGW6cTFhBIbpUaUeB3sLCXhXUZGspTNZ+akkpabRlqeFvKZBZlkFWZpoziTtPxkkrPjKNieQWN7Bbt2tzC0t593Lhxm+vlxfvHHYUYf1XPwWCW7elsYGOqkb3cFnb1p9B8M5MzHjnwys5mPH65i6MxKwpMXYWZtjJ5QxIsVx8Ihbd1aNtvZYa9QSAI7AWltvIS4gLlUhlf+EPS6r9WeTt4+s7/3B1m9aAXoSvmenpKiX4Be4eODT2Ag/sHBhISriY6LJiEpToK8sEo1M9vKmjWrWLbMEEODBaxesYzNG9ZKlyZLM1NMlhtiY2FKZlokjXWFNNYV0NpYSGdzEd2thfR2lLC7p4w9A5Uc2FNHd2cZkWGemK5fyrIlC1hqOI+tpivoaati32ADxw928N7Zfj67eoQ7I+e4dvUwVy4Ocem9QU4d6+DgniYG+6qp2pFBRqoaTaQ3fj7OyBzMsdi6lvVrlkoeECbLF7Fx/XJaW2q5d/cOD0UffFzb/xZgF3H79j3pnJh4KJ2iP39v+gvG7zyRIH9rdAYJ8ALyP4iRsYeMTTxGnPemnvL08Vd8+82v+PrLn/OPv/s9Tx5/wf37D3n85Dn/+N3v+eWvfsMXX37Dk6dfanv3Y/elzF2U6icmRG9+itFRAfRpRiceMHZHVA/uv3gt3rs9ep8bt6a5MXKPmyNTjEw84MatKal8f/PmXQn0N25McOnSJzQ2tnPp/Q+5eWOE1tZOUpLTiYkW47axhIdFE6bWoA6NIjQkkqDAMAL8Q/HxCcTLOwCVyg9PpQ/uHirpZ46wMrexs51ts5qzcfPmF1VYsVRMePQvNlosWY7ria2fC4X/gMjIhVpfq+Z/Q2Tlb77GawLWb76OtoIg3tOGeP7pm2JnxFzJUGqe3nzm689Hz1Cr2xDTGfr6epJwU7wWkxkL9bS7SsSf9Wrl4G9AX9KdRml3BqXdIrPPoby3ENGnF+r7V93ydL36hv3arF5stms53Ej7kf890L8K7f9d0Dftb6H5QJsUOuBLJfy/m9H/COh3V1MzWEnDQDnNuwppakmlpSGBtoZEOpqS6WpKpL0+nra6ONrrE+huTKG3LYvergJ2dW0jJTGElSsXY7TMEIOlBixabCDdEA0WL8ZwiXCrWsoyY5Hla/e56ywqxSlC52glHJmk+fnlxtKIneSMt0psslvDetO1bNm0DjPT1VhvWoPCcj3pAXJ2l6dzrDqHs01FXOqu4EpfDR8N1M/26Bsk0L/XVimN051rrUIb1ZxrreZsSw2nm3cyUJrDtgh/yqICqY4Pozw6hPwQL9L8PQlwtMZEbx6LF8xl+TJjyQFvq5ko178E/dattujCwtoBOztH5HaOqBydCXZX4uvshou1I44ibJ1wsnXG0dYZe1tn7GxkWFtrw8bGGTs7Ofb2rjg4uCGzd8XZyQOZsxKZ3BtXD3+UqmD8fQKIVPuRn6GmNCeUnER/Iv08CPFSEhviR7iPK8EqpXQJSIiPJC5aQ5C3H4FePqiDQgjy8yUiQInGx4b6TEvOdtgxenAr43uWcX2XAVfbl/BO9VtcajLgbKUBx0rmcbh4DoeK53By2yL25s1lKH8Ox/MWcSR7OXVBi0lb9zrbTJeRtnE1IetXo1E44udqjd16E3xszUgN9ydXHUBekB9Jfp4k+SnJCPUlLzaMvPhwcmLVZEUK3/wQqtRqOv3D6FfH0qdJpCY8guwQf5KCvcmNDKYwIpAyXwXt9g4MW9rRb2NPrYMTSU62BKucCA1VEhbkhaebA5bmG6W+rbW1GXHxUWRkJmsFeLPZfFZBJrnFOeQW55JdmE1+aR5V9ZU0dzbQ0llH565mOrsb6Rts58NPLvD460vMfNPPO5crGRyupr+/jYH+Vvr6y9k1rOHQOy5cGt/C50/W8+71tRTWGGFq8RNpgY5YqbzQYIG0rnaxyQqsXeXIvISCXpu9O/v6IQ8IkMrrTt4C4Frg/69AL7J8Afq/Kd+rVJKwT/T8RXVAXCjE2J6Ll5cEeu+AAPyDg6SMXiPWFcfHEBYRypatm1iz1gTj5YsxMlqIzMmcmChfUhJDKc5PpCgvnnC1gi0bl2C63oCs9Cg623awq7OC/p5KdvdWMdRXyXB/BXt311BbmYG7bAsrly3ESH8eSxbOZ53xUhwtNhPq406s2ocUjR95qX40VcZz6UwHXz46z5//6Rb/+oeb/Pu/3OHf/3Kf//i3J/zrvzznD//8lF//6gHPnt5hcuI6n3/2ARfeO8GhA720NFdQV1PK5cvvcn96iinRH799h5GRqRelb10W/+DBV9y790wrxJN68A8l0P8Q7q8+C8jfu/+VBPsvv/w1X3zxc549+5Zf/vK3PHv2DY8fP5cg//U3P+f5F1/zs5//iu+++z3f/dPv+fZnv5Ky/KdPv+Lps6958PAZd++JysEk9+4/5Ze//id+9ovfcffeYyanHjE59ZjJyaeMjT/i9ojo84sLyDQ3b91lbPyBJCQUugJR3hegf+fdS9TXt/D++5e5du06/f2DpKVlEBmpIUJEuBi7jZUiKjLuxWthqhUhLgIR0dIptD6a6ARiYhOJiU2QBH1C6BsRGT07ghghjSAGBIZIttpKlY/UInD38MTJWbv5z9LKUrIsl6axJBM0se1UTGMtl37mi+2IwtzHwNCQpcuMWb1G63YqNiMuW26E0TKxw0RfEmmKUyfalMyTZl0VBeRfVg5e13GeF4Y5RZ0plHSlUSJg35NN2a58RJ++ol/rmCdgL0IHep09rsjsWw410nq4RRLgSb16UbYXITL6o2IXvdbn/tVsvvFAK7po2K9V1Otg/z8Dve5rfnjW7xElfG05X2TxAvA6yEtZ/b7mWVMcbUav68trhXhCjCfK9iJeZvS1u6toGKygqbeEhtZMmhqSaG8UJfxUKYPvqE+krS6B7qY0Bjvz6GxMo35nIu3NeXS0l+PhbieV7w2NDKT1jgLgIlsX+9z1xbKZJYaS1aKYkRcw14WAvC50oNd9Jr5WLIgQ2f26davZaroaiw0rkJuvQ+NhQ3tuNEfr8jhRn8uphlzeayvhSl81V/rruNxbI43TXezaybmWcs40lnG2uYKzLVWcbavh3a563utp4nRbLR35KaT5upEX6k1VYiS1afHsELvYA7zxtDFnzRID1q00xsLMHHMzqxclewF7oaZ/NaysHbC3dUTu4IjKyYlwpRfhCiWeto642jjgZifD1c4ZV3sXnG2ccRRwt3WRAC/g7ij68SKLd/LAxckDZ2cvXF0DkMu9JXOZaLU/+VmBlOYFkZngQ3SwJzHhIYSHReDsJkcmd0Du7IKzCBc7FB7OhAQGEqPRkJGUSWpkPAn+zjRkWHC+x5qRwxsYPWDMzQEDPm5ZyIWqeZzdPo+T2+ZwbqcB53YacajoLfYV/FSK42ULObLdiIEME8qUBkRveYPQpa9RuWUT+ZtMcViygJUGb7Jy6UJMVy7Dy9aO/NBQiiPCKQ4PIy84iPRAf7LDQymJjWZbUiwlyXEUxmkoiI4gLyaC1IhAMkP9qFKH0B8WTZ9vGM0evjSo/Gj086Pe15smlTu75HJ2W9nTbLqFeAcr/H1kuLhZYWW5HstNa7G3NcPXX0lkZCgennI0seGkZiaSkZNKZm46WXkZZBdkkVecS35xHsVlxVTW7qC9u4XB4V4Gdu/i1OljnDp9nL17Bzlz7iAnznSwe18d/X09DA500dtbQfeudIYOB3HuE2c+fbCJTx+uY/CkCd7Bc1mk/zrz5onlSQuZZ/AaC5a8xUphQerigqufL24BAbgGBEiAdw0Mkk4XP78XsNeV78X5MuN/mc3rSvk/BL1UwhfVAJUQ5Im2gPZCIWb0Xb29cffywtPXB7+gINRR4UTFREn2tmIznTCoEq0yA8MFODtbkZMTR252GLnZavJywigtjqF6ZxoFeRE42K3H2nKdBHtx4Y+J9CI2UkVGSjDNDQXkZURisdEYY4O3MNJ7C6tNq0nW+NJZX8yZw118enE/Ix8f5ebl/XxydpAze+vpbcikfWcs90eP8u9/GOMvfxrjP/7tHvznU+AXwHfAn4F/B75/8QMe/hP4N/74B1E+n+T+vbvcvzfDyG2hXhc98BkJ6vfvf8H09HNmZr7k7t0n0gVgVJTmRble9ON/kMWL55u377+4BIjMX3ydKPnfu/dU6tFPTT1ClOeFAl/be3/Io0dfasV5E/eZnn4ilfGFSE+o7R8+es70/SfcnXrEnckZpu8/5uHDp8w8eCyJ9H7169/y29/+M8+f/kqaChB//4nxR4yNPmRi/AGPHn3D9L2vmJn5Wvpvu3nrDidPnaW6poHz5y/y7rvn6e7uob5eeAWUkZ9fRHpaDslJGSTEpxKtSUQH+4gIAXEBei3wxevIqDgJ9tExCUTHJKKJjicySnsBEBcBEeJrRIgLgi7ExEWoOkya6Q8IDEIXwgtAzP0rPL0ljwAXufBZED/rXLT7UVzEKZN8BsTa6q3mW1j/QqipBb4YuxRCPAF4oRcQvXydgE+8p/v1AvSFHckUd6ZS0imy+iy29+RR3vsS9DprXAH6v4L9/mqaDzRICvy2I620H2un47gO9N3o9tG/6NMfEn35Nhr2t/xV/M/g/upnAuYC6i/B/vKSoP26l2N3AvCvhq5UL84fA7120U29VLqvGa5BgL5+oILGvjKaugtp68imqzWT7pY0drVm0Neaxa6WDFqqE6kt09DRkMZgTxH7h6s4uL+JkpJkjFfos2SpPoZLxCkWS+hLyy2Eu5I2xHY5QynERUCAXdgyilPAXpwC7iJEGV9k9CtMVmCyagXrVhtjvt4YP2czkvycKYvxZW9FOsfq8zjXXsx7XaXS/LwQ5J1qKOJscynvCXOcFgH4Ms42lXOqoYxTTTs41VLFOz2NfDDcxbldTTTnJpPk44rrJhNct6wh0tOFGC8PPC3N2Lh8Kcv05rN5/TpcnGQ4ObhgbanN5gXgLS0dpbCycsJK+NVbi9K8EzJ7BxSOjoQpPInz9iVAJsfTxh6lnQylvQsqRzeUDq64irK+vRxHBzlOjq5SiP3zzjIP5M4qnGUKPORuqAM8yUsJpDTTj9RoJRGB7sRHBZOZlkhufibxGbG4+yhwVshxEpm0owW2wsLW0QGFkzMh3t5kRbrRvc2F93pkfL57E7cHjbnes5iPOw0536jHifJ5HCt+iyMFP+V4yRzeLtfnRJkewzk/ZW/eWxwsWsyR0nU0hBsTuuZ1bOb9Nyxe/7+IXbmEGgcL1BZrsDRdgsLFCk9LS7ytbYlSeZEXEU6RJpLi6Ei2xWgoi4lmu0ZDeUQUO6Ki2ZGUwI60ZKrSy8PrkAAAIABJREFUUqhMTaE0KYYMTSCpId6kermTq3Cn2suPNr9gWgMCaFapaHBzpcpFRr2znBIrW1SWm7C12oCjvfDQdyYiKoiUlBji4yIJDQ8kINiH6IRIkjMSSc9LI1P05AuyyC3MIb84l4LSfFIykkjLTqWiupzyym2UbCuivHw73V2d7N+/j+HhPgYHdjPY38fuoQZ29RbSMxDJ4XNeXB5z4KPpNZz5fBVFNUtZt/k15s57XVtm1F/AAoMFGBgbssFiEy5eCjwC/fEMCUYZGooyTI1CrcYtOFgCvdzPD2dfXymEeE5k99oQr1+GBHMxQ+/lLWXz4jMhxBPwl97z9UXm66PN5mdNeEQFwVmpQubuTojwL4iNwdbRno1bNrLBdB1r169i89aNkiJeZPQyJyu8vFwIDpQTFe5JfLQvMZHeBAfI8XS3ZssmE5YZLWCL6Qo8XK1RB3sQHuqBr8pe2lpoa7mOlUvmsmb5AiKC3djbt5NPLvZx88NBJj4bZvrWAR6O7ufpxCG+unuGf3h6hd88v8qnF/toq0ng26cfwn98wffffwP8Sgv57/8E/KsEdS3s/232+V/4/vs/8ItfPOHBgwkePrjP1OQ0dydnmJx8JAFdgF1AXpTrRWavi78Hel2pXvTtBeylEvqtWeiPTHN7ZJoR6RSq+ylGxu5K8/ACzHfvPubOHW17QHyNGJcbHbsjjd3dvn1HKuFPTz/TQnvmS26OTnPj9j2pdH93+hnTD75iZOwJU/e/lJT+lz4Y5erH0zx89A9MTn7BnYmn3L+vFe7dunUHMWFQU1vPhQsXOHr0KC0trezfv5+jR49x/PhxTp44w7mzwjfgPKdPvcPRIycZHtpPd08/jU3t7KxuYEdFDaXbKigqFutoS8nKLiA5JZOExDRi45IlwEdExhCliZOy+1B1BCGhEYSqIwkL17wAvngODgmXPgsW7pzB4QQEqvELCMHbRwiJA6R2gYeHF26uQmTsgaubcFUUwHeSjJbs7W0lnYhw4Fu7drUk+BZjmAL4Ys24cPATAj4d7P8G9AXtSRR2pFLcIbJ6Afr8HwW9toyvhb0uq2/YV0vzAZHVt9J2VIC+Yzaj//8x6IdqqB2qkgR5jQM7aN5VSntXAV3t2fS2ZzHQkUt7XQoVRWFUlUTQ3ZjJ/j7Rfytld18Je4d20ttbhaXVWgwWz2fxUgNpXaVYhPAS8trMXvJ3nl36IHybxapG4ZYn9emXGkmZvuj9LDdZyXKTFaxYuZzVJsZYbF6D2ltGaWIg1SmBdOdpOFiVxcHqLI415fF2ayEnGws5Wp3DoYpMDldmcXRnLkeqcjm6M59jVQUcrirkcHUxh2u3cVSY5bRXs69uG3XZCcT5urFm8RwWvfl/s2TBG5gY6mFioIfxwvmsWroEGwsL3ORuKD1U2FmL0SBtNi9Ar4O8tbUQ2rlgJ7J1R2c8nGQEyOXEevkQ5qbAx9YRHzsZvo5y/GVu+Dl7oBQmOGJ0ztFVK7ibFd65CNA7uBHioyIzIZCSjGAyYryI8JGjCQkmIyWFgoIcCktzKSrNITUjAZWPDHeFHW5uTsjl9sidrXB3NCNCtYWGHHPO99gyctCUa/0GnK97i4u1i3i/zpB3di7k7Yr5HN2ux+HSRewTUM+fw6HCeRwpWcj+vAXsy15JXcBSEszm4bX4J9jP+ymmb/13FIvmU2a9mRLnLeQEO+Fpt5ogdzviAvyJ8PMlMtCHJE0w2fHh5CVrKEiJYXtKHDvSEqhMTmBHbAzlUVFUxcZIz9tTEyhNiac4MYb4UD+UrnZ4KxyJDFIRH+RLYrA/iUHeJPmrSA7xIVWlINjGCg8na8mQJzExkrhUDZEJYYRFBhGpCSE0IohAtT9xKbEkZyWTXpBOVmEmuQXZ5BVkU1icJ+3btrO3YvNWU4LCAknJTCEyJoqwiHDi4hPYsaOK3t5dDA/10ztQTkdvOLsPBfDOxx5cnbLk4sh6+o6twVe9AKNlryGEQov0F7Fg0VwWLV7AirUrsJbZIffxQO7rjlugL4rQYBQhoXiq1SjC1LiGhCAPDMTV3x+R1etCQF+U5Z1mQ5T4XQMCcQsMkt4Xn4n3dKDXwd7eS6XN6GdV/KJsv8XBgVWbN2NmY0NiWhpefj6s2ySmX1ax1Hgxy5aLdpq+5Dwn7GWXGomxt7no681hieF8li5eiJGhHksMFqE3fx4Gi+axysSIsBAfqioK2NVZR3f7ThLigjDfsoo1Jvo42a2jtjKF99/r4eMPevnsYjcjHw0w9fkwD0b28WzyIN/cP8ovn57kT/9wme//NAL/+YT3Trdz5kQ7fP87+P6f4fs/zGbyf+F7/oPvpQxeZPH/MQv9f+XPf/4dz7+YZmZmgkcPZyTQ35/WAldAXmThYkZdhOjRixCwF6AfGX/ZfxdZvIC7JMwb05b0r4txvJEf9u/FuN19bo9Nzwroprgz+YCHD79AzO5P3XvMI9HH//Y3PHr0nEePnyNK90+efM3MzFfcGX/MzZszjN79BWcujHH6whgffPKAk+/e5sJH9zh9YYTpZ7/m+S++Y//xT2jufIejp0e58vE9Ju88l9T3YpZeXByG9+ynuaWVS5cuMTQ0JO2rDw4OJjAwkPDwcGmTZUZGFsXFpezcWU1TYzNdXd2SyU5f/xD79h/m2PG3OXP2Xcnk5/yFS7x3/hJnzp6XzIIOHDxK/8Ae+geG6esfpLNrF23tnVTX1FFWvoPColJy84pJTcvWXgqi4glVawgKjiAwSLtYy9s7CC/vQFReQlAcgFLph6dC66aoUChxc3NHLndBLOYRoLezs5FCTGlYWWk3Xq5aY/IC8gL4fxf0+a2JFLQnU9SRRnFXJqU9Qn1fyI4BrXmO1hK3nJ27XzXQqaJ+XzWiX6810WnmZVbfoc3sj3XSdkQ7Ytd8qA0RTaJsLzJ6Mf++r1WKV7P2H77+sTK9NqN/qbrXqe9fzeB/+LpBiO5mhXfCJOdFiLG8PVpnPF3pXgjyaoerJdjXDlTQ0FtGa3cx3V0F0oKbitIwyovVkmveQFc+u7uL2N1TxHBvIcO9xewZLGPfcA2xMd4sWTwXIwn0ovcusndtVq9nuJBFhnroGeqzQKyDFRuiFi3AZK3YUrdCEnQI72qjpUtZOrtvecXKlZiIxTarjLHduo70KF92pIZSnRzA7m1JHKnO4XB1FkdqdJHNsdpcjlfnSrDftz2NvdtSGS4Rkc6esjz2VhQwXJHP4I5cestyaCvOIC82HBvT1ejP/Sl6c15jwZzXWTDnTfTnz2P1sqXYmJkhs3PER+WDl6cPNiKjtxCjdMIExxFrayeE0l6o6m3txfY+F1ycXPBwlOHr5EK0whuNwht/O2d8bWX4O7nh76yQQiWU9GLWXmTzTmK+2A25zB0PZzcSwrzIivYjIVRFbIiS6GBf4iOjycpMo6gol5KSYoqKCikqyiMtNR4vbzluHna4ym1RuZmTqDajqcCcCwNWTJ7ayM0hY06V/5QLtQt4t2Yhp6oW8Hb5PN4um8fb2xdwsnQhR4oWsDf7LQ7kvcmxUkNObjelOXwpiVvewN/gp6gM3kK28A0s9d7AZe0Sih0safN0pDrMicpoGcm+FnhYryEq1If42DASYkKIjwwkOSaUrJRoctPjKMyIpyQ7mfLMZHamJbMzJZHyhFhK4jSUJcezPTWR7DgB+mCixKa8sGCi1UFEhQSgCQkiPjyUBHUwAQo5Kkdbgr0V0ma8iKhgwiODCArzIzDcD7UmkKj4cILCAwiLCSEhPZaUnCTS8tPILMokvySLmgbhCtlASnoSFjbChnkd9i72eInxM28lfgH+hIWHkZCQSGJ8Enm5sXT2hXH0vILL4058OGnJ8SubyKk0wsz2DRbqvSVl8Xr6c1mwaA5Gy/XZammKk5strt6O+IYpCIr2QxXuhSLUH4+QQNyCA3ANDkQeHIxLUCDyAH8pXGaBL2X3AuY+PjhLo3Q+mLvI8QoPR3yNTMrcfXHw8n4xWy8McyTTHeGwJ8r+ShWbbO0wNFnFKmETa2uPq1Iple5zCvKIiY9B7iZD5etB8fYCyePAzt6aTZvXY2trIY3CrV69EhOx5nTNSpYtXcpiQ0MMDBayeLEeVtZbcHAwx0VmjZWlKevWLMXd2YrQIAW52VF8eGE3n33Qx9UPOrhxZRd3r+3h/ud7mbrcw9T5Nm5fbOHDc/VceaeJj9/v5v4dIcg7yrGDHRLcv//+z3z/nyJj/4tUsteCXpfDCdj/hf/8/n/w+9//iq++fsiXXz9hZkYAfZLxsXtSBj8x8YgxoZwfFSY5AvCvxMRjxsYfMzL6UFLei/l5MXp3584TJu48YXT8EbduCzX+jPQ9xmfV90KJPyL65eOi9D/NyNi0ZIAj+vFffiWU/A/56puf84c//gu/++73/PMf/gd//NNf+M1v/8jPfvnP3J35lpPv3KB18CpN/R9x9OID3r32DUMnb9PUd5H+Q1e4Nf1znv7yf3Dhk4f0HfiIg6dvceXTGe5Of8vY+BOu3xTK/HF6+gbY1dfH5StXaGpqIioqio1izfjaNWzcuEGyERciS+3ueitp253InuVyV2n5j1Klws/fH3V4OJroaOITE8nIFJfhIkq2baeiaqcE9ZbWNunPOXjoMCdPneLsO+9w7p13OffOO5w5e47TZ89x4qTwlTjKwUNH2LNvP0PD+6QLQnd3H82tHVRW1ZBfUEJKagbRYsNmQDAeHkpcXORSyOVyCfaOjkLzZIutrQ3W1lZYWVlKHgnCJXXV6pUs0hdrgudIF2vd/w0vSve5TfHktSRS2J5CYUc6RV0ZbOvNpWygkIoBIcorpWpQZ4ur69VXoF1hq1Xgi15922EBe9Gvb5Xm6zuOtr8wz2k51IYIAXpt/1yU2duo3/OyHK8ry78K+x+CXteL/7EZ+R/C/dVn7ahdkzRrr5u5f3G+Avq6PXXU7amlZqianYNVVPXvoK6vnPqOQraVxbCtJJzGukT6uvMZ3FXIYE+BFHv6izkwWMqB3WUcGKpg/3AlrU0FmG1ewZIlCyXYi73WYruU6NMvNFyI3hIRi1hgsJB5i+ZL5xyh0hRqygVz0Vu0UFqHqG+wSMqGFi8RVptGrFhmxDL9udiYGpMepqA2Xc3enTkcrs3jUHUWh6oyOFiVwYGdmRzamc2J2jyO1eRyqCqbfWUZDG9PY7gsiz0VhezdWcRAeQ59Fbm0iDGqMH/M15qwaM4bGMyfw6K5c1g4Zw76C/VYY7IKK3MLZLYOuDnJUYuyk9IXK0s7aWbewsoOS2t7rG0csbVzws7BGTtHZ4S/tMxRhoeTC35ObkS5exOrDCDIyR1vWxm+9q74OnngLfPE08kDVwdXZKJ07yTHWeaGm0yBr5uc3jolTcVWxPnZEBsQSEpkIvExccRqEkhKSCIzM42s7BSys1NJT00hxD8IlasTmoCttBRb8dEBB6bf2czdk4uZ2L+Ez3oMOVXxJueq53Nm53xOVsznZNk8Tm1fyMnSBRwpmsuenDnszV/MvuI1NMQuJ1mmj8r4DZSLF+C9zADZonm4GC0i0HI9sa7mNCgdGQiS057qyTaNjIxQZ5SOW/DycCLA24NgPxUhwd6EhvhILnbC0S4vNYGSzFTKM9PYkZFGVXYGVVmZbEtJIj8mmvy4WBLDwogJDiI+TE2cOpT4iDDixOvgIILc3XGzsUHp5EhkgL8Ugb5KfHwUBAZ4ExIWQJgmhPDYYPzDfAkICyA6WSO1NxIy4yXQb6/ZTtuuZg4dP8AHH1/m6rWP6ezrwtPXC1dPD+n3B4YIC1cXVEolISGhxCf4U1nnzpmP5FydNufiyBZ6Dm0gULOAJct/wkL9BegZzGehwWvoL5nD2g3G2Mu24uppg7u3BSHR9uTuCKS8KZrYPD+U4UoUoX64BfviGuQvwd45KADnAH9cRLwCermPD66+vrj4+LDe2poVW7Zg7eGOjVKBg7c3Dj4+2EmWuUKApw1bpXDVU0qz+Q4eSlZvMcPCQYa7ly8qv0AC1WGkZ+eQkZNFSFgQAcFirt6bbZUlBIcHsMXClA2bVrPVzJR169Yi/j3rLZrPvAVvSIBfunQxi/Tns8RoEVbWW1lpslR6Fv70q1YZ4+Jog7enHJmzOZU70jg6XMn5o7WMX+ph5nQHnzfl825cIMcD3elL8OJQRwkn9jZw8lALx/a3UJSjoaGmiK+/fKiF+3/+he+/F2V60ZsXWbzul3j9r3z//Z/47nc/5+njezx9/oip6XtSv3xiQpToH0qAFn36sTEt4MUp4C/izsQTxkefMHr7IeNjwilPzNc/lWJ8TJTftRcEodoX30OM1okKgCjta/v62sxeiOhGx+8xfuc+d+89YWr6GWOTDxmffMjUzDNmHn3N+5dHOfXODS5cneL65M+4eO1LmvqvUT/wKS17r7H79CT7z91j6OQopy9Pcfn6Iz74/DHnP77P6ffHpbgx8Q3Xbj/hyseTfHZ9ig8/uUl9cxu79+yVQL9jxw7c3NyQlOpiMdCCN5m34E3mzn1TshsW7y9cKPYGLNJWU42WSC1T0UqVPEyEWdnGDdK2UDMLsa/eVuqfCztjsa9e+PV7+3rjHxiAOlyNJjaaxOQkaW+9tLO+KJ/i0kKqqiupb6yjpa2Frp4e+gcHGNozzJ59e9k9PMTwnmGp+tDX10dzcwv5+QVERkahUHgikznh5OQo+SzY29tJsBegt7S0wMLCTGovmZqul0r6opyv+/UC9NkNseQ2J5DXkkRBWyqFnemU7sphe3/hrChPwF7ngS8yewH7CmmFrcjqpXG7F736l6Bv/y+BvkUaj9POwosROdFbfzlK9/8l6LWQr5uFfCWV/TuoEpDvK6e6NZfq+jS6u/Lp68mnrzuP/u58BrrzGeotYv/u7RwaKuPQ8A4O7alk/3AFe4ZqiFB7smTJfEmYJ8btBOhFWV5vsT76RotYtERAX4/5+tqVnHMXLmDjlq0olEqiY6LJzM4kMTlRstW0d7THdOMmlhoZsWjBHBbPfw2Z2WrqChLZU1/KntoC9lbnMFyZztCONHZXpLOnIoNDVVkcEVl9dS77dmSypzyT4R3Z7J7N4ttLMqjKTsDPxY4VevPRe+N1DObOwWCeFvTLDA3YvGE9dpbWONs5SMD2dvMkPEiNv0+gNCYnbG2F8E4LeRl29s7YObhg4yDDzkGGk6MMN0cXvBzkhLp4EqMMQC1X4mvngretHB9Hd7ycPKRZe3ehrreX4yyW1jiLbF6Bv5srAzut+ezEJt4fktG93ZGiOJHl+xEbpiEhJo6CgnyKi0pJS0wmPiyI7Cg3ukoc+XSfPV++v4Uv3zPm7hE9bgzN56POeVxqms/5+oUS6E9VzuN4+Xze3q7H8dKFHCiYx2D2PIbyV9KSuJoYewMclryGo7EenmtX47ZiBbKlhniuX0WYnQUJHlaUhjqxK9SdwVAFOyMVJAW5E6J0Rukqw13ugoebGx5yV9xcnZG7OCJ3dsDT1Rk/pYIQX29ig4NJiQiXfOzTNRqifP3wkcnwdHDAx9WVrNhYtmVkUJadQ3F2JkkxGtTeXvi5uREVFEBkoD+BKk/JCyDI34fgYD/U6iDCI0IlUPupvfEOUhERG05ceiwJWfFkFGdQUlNKXUcje44e4N0PznPxw4vcunOL6QfTDA4NERAaQHZ+Bjn56Ti72RAUbk1Nqy9vf+jNh/ecuHxvEwcuLSerXB9LO9ErFFsN9dA31GOR4VssX6WPmeUGZK7WeKhs8QqyIjLVjtIGBU1DwbTuCSO/LgjvaHc81T6zoNdm9f8Pae8ZHeWZpuv+mJluG2OTBYiMMTkrlqRSJVWSSqWcc845p1LOQgIUyNkkg00bMME2JmOyQOSMs7t7uqfn7Nk9M3t6+jrr/YoC7A5rztla61nvV0Hwx+Z67yfcj2eA+SegF2pe1OeVJhMqX19p5n7m0qWS+c0ShSfz3WQ4iwU43t7I/h7otQaWe3iyXCxM0XtjMAfgHxpKXHIi3v4m3BVuuCvdmDlnOpNn2GM3aSzj7cdIMW78KCbaj2XWe9NwdFqE0VtNVHSYNPI6b94sAoN80eqULFo8l5nvTmHZ8oV4KsX/G8twWDYPF4e5GOWLSFYuo8Ug56OYAA6YDWxxdmTt/AV0zJ1NV6COIztWceb4Lv75x9s8uH2Ghpo8Tn1xmH17tnHu9Of86b/+/QXgbaC3NeKJ1//On/70//Dt1w+5dfMqt27d4Nqg6LQXTXgv4CxS9C9m50WNXjTj3b//NdevixG8u1y+JBS/7RJgdacTtXVril+Mw1lT/S/T/VfucunyPS6LTMH1u1wX3fI37yPV128/59a9r7l0/RHHT17j4PGLfHr6Jp+dfcDAtnO0rjlN48BJ1u27waeXfsf+Iw9Zv/si6z+4yOaPrrLzk5ucvP4jn55/woadJ/jwyA0OHLvDvsND7Pn4Blv3nuHT07c59sVNjp64yifHztLQ2MGGjZs5fvwYAvQi7S0Zy4wczjsjxBa7YQx/+03eFuNsYnZ9+HDeeusthr311k/G3sT8vBh/s87RW1d0C598sU537HjrxcB+sthDP13qsRJTUdIm0uXLWC52zzs74OomLgYy5AoPlGoFWr0XeqMWb5MRvwAzwaFBREZHEJ8YR2paMkVF+VgsVbS1t9LXt5rW1mYyM9Mxmbxxd5fh5uYqpfJFCt/JScB+mQT6ZcuWSFtNRQ3f9vMS9JmN0WS3xJHTmkB+p1XVl6zKprQ3n8q+Ign2QtWLcTvrKttKCfRirl6oemncbnMzbVIHftsrRb/zp4q+batI24sO+LYXZjdWNW+DvDgF2P9vQG9T+j9X87b3hXmOUPIN65pfRqPUcf+iEW9dPZYBC9V9ldT0VUqgF4q+rbec7v4yVvUV07uqgIHVBT9R9Ov7itkg0vZ9pWwcqGDTuio2rKulzpLNnDmTsZ80FvtJojHP2nxnZz+BcfbjpRg1bgwjx45j0TIHouOSaGjuoK19Ja3tPbS2ddPVvZqVqwdY0bNaWjEp0kdubjLGjnqbiaOGYfBwpKsij4HaQtZa8llvERDPZE1VBmurMthQlc7GmiwpBsrTWF2cwqqSFPoqMllVlUt2dADOC99j3NtvMfadEdiNGs04cY4cyXR7exbNmYPTkiVo3OX4aY0E6H3w0/kQ4h+Mv28gbjJPnF1Eqt4DF9cXkJd5Ss9Orh44yzxwlXng6SrHS+aJWe5FuMabUJUBPw+1pOh9PATotRjcvNC6WpvyPN2VqETaXi7UvprmDCdOb57M9V0zuL7/Pb7YtpQtrc50lKnIjXUnI8YkbXPLi/Kmu1TFkfUO3Ds0n2+OvsvT/eO4sfEdzq16h087RnCgfhj7a4az3zKCDy0j2Vs9mp0Vo3m/bBRbC0UdfgJr0mdQoB6H37Rfoh79NqYZ0/GZPQf1tBmop08l0HEBkUoH4rXOFEeoaE3zZlWiGYufjgSDmmBfI15KBWrhae7hiUqpxksjmmxUUt1NrVKiEaFUovL0xEvuKTUK6j2VUplD6SJD7uiM86LFKBwcSQ0OoywxhYLYBHISEsnPSCc2NIT4iHCSY6JIiY8l0NeHYH8zQQF++Pv7ERDoT2BIAKZAH3yDjYTGBBKbEklSTiy5FRmUt5TSPtBGU28LpU0VrN7Wx8FThzlw/GPOXDgneZJ3rVyB3tsL/xAFuRWe7PhEz/Gb7nxyYyk7P19EQ98sguLtWLT8HaZOG8ukKXZMnDySSVNHs2DJDGQejqi1nnibPQiN9iCrRI9lhYnOjSbaN/rQus6P0o4AzAlqNMEGVJKi95dUvWeALwp/P5QiXnTki658AflFMhnvLVsmzcUvdHNj0vz5zHd3w9Psi9zX9yXobUredgq3PbneKG3OmzhzFnZTpzN19mymz5nNjNnvMm6SyLKNkjJu4yaPY8bs6cyePwuFSuwhd2XqNHtMJg2ZmfGUlWVRX19KfkE6wmve2XkZGZkpaHUq1Bqxdc0DuafYaLkYpcoJf42MVLkrLSolmzQ6dsjkrF3oQO2M2aRMmUzI5AmYp01CMWsSDnMn4bx4BqlxAdRV5TJ47Yz0b/f//rd/4YvPjnDp4ln+/N+vFP2f/yxS9gL24r0/8oc//MC9u4Pcvnmdm0NDko/85cvCHGfImm6XzHEe8NVXv+HHH/+V7777HQ8efM3du6J7/ak0riYc6ITnvWimu3hxkGvXbvP117+W4t695zx9+gM3bz6WLgYXJcg/5NqNh1wbesDQ/WfcefgNN2494+bQMy5fu8/Zi7c5ePwCR764ztHTtzhw8gEbPrpHac8Zcts/pXjFUd4/+pgzV37kyKlHHD79mE/OPeHQ6fucuPyMD44M0rv5OAdPPGTv4VvsP3qXvYfv0rXmIB8eu8an5x5y7NQQ+371ObV1LVLz3bFjR7FYqtF4qZg9eyYzZopV4XZMFNnUMSNeQF74yA+3wl4Y47wjzHGEV71Yc/wK9AL4ttl3G/htM/C2y8Abw95EhPjecGFy86IrXsy5jxk3WoqJk0Tf1gSmiJ0FYlfB7BnMmTeLRYvnIXNzlCyU/fy9CY8MJjUtkfKKYlpaGmlpbSQnJxO9QYtMJur1TlLYavY2ZS8a9mw/L0GfXh9JxgvY53ckS+n74pXZlKzOk0AvZupfbbarQHThC0XfsMHmgS9q9Y0vmvKsoBcrbLt3ieU2XQg7XGvaXtTlbbvgrepdKPjXQf865P/2s+i2F5eCtp901gu4v/6+bcROvCcAb4ufg14stKlb20Dd2npq+muo6q18CfragSoa+itp6S2jq7+U3oFSBvqKWdNbZAX96kJWdWXT3ZomxarObAZWFjLQV8Sa/goG+uvwMXm+MtCxnyDN0o+fNIkxEyYwym48786ZR1hkPNWWVuqbu6msaqO0vJXi0iaKSuspLLZQXtVIc9tKunv66O7ppbBzh1exAAAgAElEQVS4mMlTJjFmxHDGj3wbo4czTfnprK4qYE1NPuuqc1lbJdR9Dhst2WyozWVDXR5ra3LorchgZWkaK8oyKEwMYe5UO8a8PYxxo8cwbuRY7EaOZcqEScye8S7LFy7CefESZMuWY9JoCTcFEObjT6DBl1B/YVITgIe70qrgX8BdUvNC0YsLgEyBs/Qsx91VjtpNIXXY+8m9CFZoJdD7yJT8NdDL3ZV4uqtQeajRe2jID3fhxNpZXN0ynuvbJzK4azxD+yZz68Bczmybx8erFrOxYhaf9i3ht+fceXp4Ivc/HMPt3aO5unkMp1eO4mjzMH5V+wYfCshXj2Dfi9hTOZqd5XbsrLRjW/FUuiImk7jwTXxG/QPBEycQMm0GPpMmo7GfhP/CBcTKXYhVO5Lg7UR5nJaWnEDqMwPJDTUSpdMS6O2LSqkkMTGRpuZmyssryMvLJyUtVar3mf2EIYcBrVaLUiUaD+XSGKCXQoVWrcFLpUar0qDXeKFVqdEplXgrVfiqNHjJ3HB3dsLTwx21pxyDRkNcdCTr164hMyMNs9mEwSj2oWvQaDUYzQaMAQYCIk1EpYWQVBBFRkUC2bXJZNWnUbGyjFV7V1PSXYV/ZgTFXbXsO3GEw1+c4NK1QU6dP4WlLZ7OjQoOXtKz+4Qz7ZvmkF42Dd8IO9y9xrLMxY6lzpNZsHQ8cxaOZeHS6bi4L0Lp5YzW4EZgmCdp+Ros7d50rAukc6MvHRuNtK8309wfRkFDEOY4HZogb9RBvmiC/FEF+qII9EUZIKD/Ivz88AoIYKmHB7OXL8fVy4vZjo5MEJsgZa54mHykBj4BepuqtwHedgrQe+iNKIw+OMtVzFq4mEmz3mXK7HeZNnsG0+fOYInTYpa7LsXR3RG1XomzmyOJybHojBqpubOgIJXyiixqLPkS7P38tNKiGeFaOeu96cxfMJv3Zs+QLveiR2fO3Jn4equoiY5ik8aPPc56OuY5kP3ubEJnzUI1cyrLZtqzYIY986ZNYu5Ue2bYj2HaxBF4uCxk8/oezp85zsN7Q/zXf/4bf/7v/+TM6c95+uQB1jE6ka5/1Yj3pz/9L7777hH37gzy8J4YfRPAHpTS7LZ0uxiFe/bsB7799p95/vxHyWpWjL2J92yLZESX/JUrt6SxuNt3HvDwkZh5f8r9B0+4ffsRoktepPrFIpxLV8S8+2OpPn/20hAXrj3gy+tP+eBXpznz5V3uP/0Nd558z/lr97n98DecOHeXI2fucujMV/TtHaR752U2/Oo2ez9/yqHT3/LBsafs+Pg+a/dc4YPj9zl59Qc+vfQ1e47d4P3D19hx6CpbD1xi0/4v2Xv8Dh+dfMzavefZc/Qa2/cdp7yqjj17drF//wdk52TgazYic3PCzd0JuacrBjFJpFNLy8GsrnMvQC/MayQXPCvsbUD/W6ftMvDzz63gf2WnK4BvCzHvPmz4Gy/jzbd+iYhhb/2S4W+/wchRb0lZI/HfkAC/yddAdEw4eflZNLfU09LaQHxCNJ6ebrjKnHF2dpRslEWDnggBfNvPS9Cn1UWQ3hBFZlMseQL03enYQC815fVZt9vZ5uoF6K1b7ayueY0b62ja2CAtvBHLbqx1+s4XW+ysoBe+9zZFbwXuK9Bb6/RC3f9Uzf//Af3rSt4GfvH3va7gRfOeeK9+bZMUAvK1a4SSr6W6r5rqvipJzQtFX9tvBX2zsMPtK2ZlfzEDvUVS2r63O5feFbl0t6bT3pBEW10CPW2Z9K7Ik1L7A/1lrF/XRFl5BjNn2Vv/p58yiYn2kxg9bjzT3p2Nt28gZZV11DeuoKyihfzCRvLzmygsaqasvJ3yyjbKKpoprWiksWUFHZ09tLV30tjcIjk0CcOEMSPfwe6dYWidl1KTlcjq6nz6q/Lor8ploDpHUvjr63LZUJ8vpfcHavNYXZVNY34yWtcljB0xDLsxY5gwbgIzp8xg/qz5LF+0HOeljsgcnJE7OqGWyQjUexNlDiTcx58gg5kg30CMBhPu7qLhTvkyZG4KbOEqLgHuSmTic5knCpkCrZsSAfcgTy8CRP1dpsbbTY3B3Qu9m0ZS9EppvE7U6VUo5Gq8FDqivT3Y2zaP81tG8+XWKVzfbs/Q9nHc22XHvb0TefjhNO5/MIUHH0zkN5++y9OP7LmyYThne9/g8xXDOdI8koN1I/mw5m32Vb3DB5Uj2V3+thQ7y0bxfokd24un0BQ4lrCp/0jg+LcJnzqJwEkT0diNRjd9KiHOy4lTuRGvdiXTLKc8QU9Tjj/12SEkhRgw6VQYvPRSb0FURDQD/QNsXL+OluZGSktLKCwuoqS4hIqyckpKSsjOySEtLU3aLBYZEUFwYBC+PiZp65hSoUStVOEpl0se6FqNGpVKgVKk/jXCI0COwtMDubsMuYcbvqJG6OeLwaiTviPGCR1dHZBrPPCLMBGdFkJicSQJVeEk1UaS0hxDUmscyR1JpHSkUbm5gZSOYrzSQklpKGDV+30cPXeAgyc72Xcyhg9OqWjZMIfI1IkoDfa4KqeyzGMCS2RjWeQymiUyO5wVU9H4LCAo3JPAMBW+Qc5EJcsortXR1u9Dz2YfVmzyoWODD50bA2juC6OoLoi4XD98Y/zRhQSiDfFDG+qHJsSMMsj8EvRqAXs/Pxa5uzNr6VJpy91cR0fsZs1itoMDnr6itu8vqf+/C3qdVdF7GrzR+JjRms2S170xyA+9vzdqbzW+Ib54BxrQm7VoDEo8Ne7EJUbioXAlKjqE4qI0SkvSSE+LQKVwwGn5AhbMncWMGVOlDXaenh4YDDr8/c2EhYeQm5NFc2Mt6xvq6TOHk2L/Hm7vjGDRhLEseE/Y6U5h3qxpLJg1g7nvTWfBnJno1B6UlWSze+cG7t66xK0bl3h/20aePb4nKfcfvv+Ki1+e5c9/Fql6AXkr6P/Mf1q77R8PcffWdR7cFWn2Iclxzjo+d1cyxnn48Gvu3HkidbwLo5uHD7/izp3H0mvhVS9eP37yjeRgJxbS/Msf/o1//t0f+O77X/Ps+TeSd71Q92IO39qo95Cbt55y7eZDzl+5x9nLT/jwk0E6Bw6xbtdJvrjylDtf/Y7zg884fuo2Hx6+yodHb3Dg87vs/GSQD08+4sil39Lz/jVKVp6iqOcMxT1nqOo9w7ajTzl04XvW7bvG9sN32fvZI/Z/8YSPz33FgTNPWffREM0bvqSo/TCNa46zYc8JKmpb+GDfB2zZsomUlAR0ejXOLstwlS3HQ+6CwajBx2SQUt+iVv9S0b9wqbMp9J8D/PXX4js/j9c/t4FdnFZHvDd48y0BeHEBEOUAa0lg2HCRNRjOW8NFOeEN3hr+S4YN+yeGvfULRoh/n8ePltS+t49OAnxpWQFNzXWUlBZI6Xwr6J0lyItnkc63/bwCfX0EGY1RZDbHkNeRRGF3GsUrrd33ZavyXyy7Kaaqz1qnt6bvK6QufKuyt9C0sf7FwpsmyUTHBnux9MbaeW9rxBOqW6hrAXprvF6Hb9kkYG+Ln9bqBfh/3oxnA7tQ7zY1//opgC4p+PXNiBS9eG7bIrr926SNdXVrGiXI20AvFL1lQES1tUbfX0VdfwVNfWW09ZWyordYUvSiRt/dnk5rYwJNdXE0WmJoqU2guy2L3u5865jd+hq2bGxm/fpOVCpXJk4U9ZzxTJo6FZlCSWh0HOGRSYRFpBIVk0dWdi1lZR1UVXVSXddFQ8sq6ptW0tSykpb2lXR0raK9o4v29k6qLRZpFE/aVz1qJOME7EcMZ9G7U4gxa2guSmV1bT4rylJYVZrMWksOmxqLWN9YxLqGQvpq80kL82OG3Wgm29kxa9pMFs9bhNPS5bgsd8LDWSbV41VuHmiE2Y2nJ2EmM7EBwUT4BhBs9MNs8EWj0kld9a5uSqkmL5NO8fwiXge9mwJPNwVqdyU6mQIfdzW+ci3ebhoMMhUGN80L0KuRQC9gL1dJ9pNqpR5fhSfdBQ6c2TqN89smcHn7eK5us2PofXtu77Ln7p4Jknq/+f4IBreN4sqGMXzR+UuONv+CI43DOVQ/kl/VjpGU/N7Kt9lT/jZ7K0dInfZbC4azOfcdtudNoUA2kpApYwiaNhn1mNGox4/Ad9FswuTORCldSNS5UhCkoj7Zl5b8EKoyA0kJMRLiY5BGDl1l7kRFRlNWXEZJYTHFBQXk5eaSnZ1DVnYuOdk5FOTnU1lRQV1dLTU1NdTW1VJdXU1ZWZl0IcjNFReAVBITExAXALOvr5QB0BsNeOl1KNQq3KXGHA8UCmEGZB3BEeOZbh7uUmeuaNR5b+57TH53Mm5aF1IKYoirCCOsLojo1nBiOiMIbg3G3BSAd70/Ac2RVH3QTGxzJqp4NYlVBrYcSeHDs75sOOBGUtEkNL72KDSzkSmm4uAxnsWu41gsG4eT0h6VaRbmyIWEJzsSly4jOVdBYY2ahm4d3Zt86dnsLYG+c70fbWtCqF0RSk5VIHFZAYSkBGGODcMYEYI+zB9dmD9eoQGogoWy90MTFIDK349Fbm4S5J2UShY4uzBh1izmODnh7u2NKjAAlejUF2N2JjNuRh9cDUZcdAZcdYaXK21lOiNyg4+k6L1M/mhMZvQBfgTHRWISlwxfLeYQH6KSwvAJNKIxKDCatcQkhOOlVxAVE0xOTgJRkb4sXDCN5cvm4G1QsXDee7w3aybBwYHk5eUSGOhPZGQEtbU19KxcwareLnpXttFVWUBmtB9q+ULcHN5jyZK5TJ82iSnjxzJl3BimTBjD/FlTKSnO5t69G/Dnf4c//RvnTh/n/NnPXzTg/Zn/+q8/cuH8af7P/xFmOSJlL1S9aND7I7///bfcv3eTO7eHuD0k6uvCWlZslrsjNdQJF7xHj76VVPyz5z/wzTe/lcbeBgfvcePGfa6JpTQPv0YsvxkSLnU//I4ff/0vPP/qex4++ooHj8Ql4DuePvs1d+58xeCNx5Kav3XnK67ffMzFwcecvfKcnR9dZWDnZTo2nZIU98HTD/jVidvs/2SQXx2/y/sfD7Jl/2Xa1x6mb9dZjl/5V3o/uEtx7xmKVp+hpPcslvUX2Hfu1+z8/AmV3cep6PqM+r4zdG+/zIenvuHA6W9oXXeGuv7ztG66SO/ui6zc9DGlNc3s2/ch3T2dJCTGoNZ4sNxhIc7OS/CQO0nlFQH/hQvnS7V7K+itqXobrP+eWrel8AXoxbMtbL9rPV+51f0U9FYvfKvH/SvV/5bwxR/+hgR70T8g4s1hv+CNF9AfM3YEi5fMk/pAsrJTqa2vpK6+hsiocKlJT6Ty3d1ccZO52jj/yhkvtT6MjKYospqjER34hV3CQCed0p5MSnqyKV2ZJ8FeuOVZYS+ALzrxyyRlL1L4jRtfjdsJa9yOHVZl37mjU0rfW1P3nbSKkboXafe/dtrAbT0F8K2wt10GGtZZLwk//Z7VDU9A/fU/8yXkRT1+fZM0RifMctq2iMtGC/VCyQ/UvwR97ZpaqT4vgX5NNTUi+iup7ROgF3a4FbR1F7NyZQFdbWm01MfS3BRLW0sina0prOjIom9lIRvWVrBZasirZfO6BrZu6CI7K55pM+xZ4ric4LAogvwicVoq6rZ+REbnEhyRjYcyiICgZJKSi8guqKK+dSVrNrzP6v4NkolDV1cPra0dtLS0k5Ody6KFixgxYgQjRGf8mLGMGjWaUSPeZvyo4TgufJfkSDO1eYk0ZMVgSY+irTCV3tpi+uqKyY4KYMl7M5gzbSpL5y2Q1LurgzOe7mLHthp/g55Ab2+CfUwEGo0EGoxE+gcQExRMhDmAEB8/vL2MKOQaZO4qnFzFJjqRqldKu+LFvnhrKF5cABS4uQkYKZDLFSjcFSjdVXh5aNAJJS9T4+PmhbebFp1Mg0omOu+t43VyhVhHa0SnMJAV5sLhvoVc3jqOq5vHc3nLBAZ3TOT2zonc3S1Ab8fQLjtubBnDl/0jON72Jp80vc0njaM42DCajyxj+LBmNPss71j96stGsCnnF2wvfIt91WPZWTyNxKXj8JowBje7EahnTiPMZTkRclfC5I4k61yoiNLSmOFHbbYfJan+RAcY8Ndp8fc2Y/L2JzExmQIB97wCcnMLyM7OJSMjW7LfTEvPJDMzS0rjS4CvtdDYWC9FUbH4frYUeXk5VFSUUVZWQk1NNZXVVRSXllBQVChFWkY6waEh+Pia0BuNqDRqFCqldPmTKxSIMRwXZxdp6dCUd2cwYeZ4XDRLiSoPI6I1gvCOcALag/Bp90Vep0LeoEFVq8dUYyKpOZjylb5s/9SfXWdcaV0/n+C4CSj001Ab5+CmmcQydzuWuI3DVTMZbcAc/KKWEJbkQGS6Awk5LuRUyKnt1NK10ZvuLQa6Nhno2miie0Mwbf2RVLSEk1YaRHimPyEpwQQmh2GOD8EUE4whIghdaBDakCA0wf54hfhJ4aD0ZK7jctx1OpwUKmYuXCKNyCl8zaiDglAHB6MMDsbTT4DeDzejCVedUQoBd1etARetARvold5+aEwBaM0BBMXEEp2ajJevEYVegU+QgaSseLz9xdSBAL0ec4A3Gp0HoWF+JCdHsWzZHCZPHo1eLyc01I95c2cRHORPUlKClEoV6dNJkyZKTVKl5SIT2MXGNSsoyYtl9+YWzp3cwueH+tnU14jZ4C753c+YMp6Zk+2YP3MyS+bOQunqSHZiLMU56VSV5XP54mm+evaQ3/z4Lb/59Xcc/eRj/uOPYp7e9vMn/vzn/8233z7m3r1b3Lv7QFo0I9L1IoTFrZifFypc1OHv3v2KmzfFproHkr2srbN+8MYjrt94JFnbXhPb7G49ZVB8b/AR1wYF1MXz45chXl+98ZirNx9L5+WbT7h44ysOfnGPFZtO0rHhFHuPPWTf8fsc/OIBR0895MgX9zjw6W0OffGAj0884LNL33Pi8m84ev4HDp7+jo++eM7e4w+ltP2nl3/k4JlnbDpwgw0fDbHpo9vsOHSbQ6ee8Nn5r/n4s4fsP36Pjz6/zbEv77Jh1wEqLI3s2buXGks5CYnRKFUyHBwX4OyyCHe5A3qjGqXKXRqzGzt2DG+//TZvvy0Ww7zzk9r86yB/Xb3b6vCvA//1z63PL1bMSpvpRN3eup1OLLcZJlT7X4RQ+69fAl57fusN3hDQf+ufsJ8yHqXGg4TkGIrL8qlvspCSloBc7orcQ4aHu8z2H8Qr0CdZQkitCyetPpKsphhy2xKl7vuiFekUd2dRujJXWmMrdtZX9ZVQ3V8qeeFb1pRSt66CemnxjajZW2HfurWBju0tUgrfCnrraJ3woBfK+3X13SI15lnr7QLSPwX4K9CLzXaini9AL1Lvtu+9Dnah1l9//bdALxoCxey8VcX/ddDXDFRTPVBFVW8Flr4KacSueXUF9R35NLak0d6SSnd7Gt0rMujuymBlVxb9q4pY118uQX7rRgtbN9azdUMzWzd10Lu6gbjYEEJCQnFwUDBrlgslxa18/PEpDnx8mo6e93FxD8N+kidTp2qYPVePo4sfgaEpJKbmk5VbQnFZDTXVjbQ0d1JYUIbJ5MeSJcuYONGeUaPFLP5YyTd5/Hg7Ro8cgf34sTgvXYib2Ev93gxki+bjrZSjcXPFefFCNMKSNjCYlLgkstNzyM3KIycrl8zUNBKiookOCSMqKIQwsz8RLyBvA32wtxm9Wo/cXY2Lq6cEebFKVgD/FeQF7F+B3t1diVyuwtNTeNYrX4HewwuD2GznrsXb/S9B76nwQqHSSkYSQVo1bdkOnFz3Ltc3j2do80RubpvArfcncmenAP1Ebu+ZLKn8Kxvs+LR9OIca3uZQ/QhpXv7j+nEcsIxlb8U7bM1/g+1Fw9lbMYoD9WM40DSWzuQpyEb9I67jxuC7dCERcjfC3V2IUjiR5edJVayepkw/mvPDyIs3EaB1R+vpjk7lhb8pkJycQqpqaikqLSG/oJiCAmGaUUhWdh5p6dmkpmWSnpFFRkYmmVnZZGVlkZuXQ05OFtnZGWRlpUljgmXlxdRYKqlvqKGpuYGyijIKiwsoLC6kpKyYaks1FVUVlFdWUFpeRkZWJkkpycTGxxMZHUlQcAA6vRa5QoWbpwJHd2fmLZ+D3M8dY6oRfYYOTY4GfaUBXZ0BRbkn+lI5ca1Kuj/S89ElPduOysmsmopSPx5P9Sy8vJciU85goeM7OHiOR+snRukciUh2JSbDhcQ8FzLL5ZS3eNHWL9S7iZ6tPnRtNtGxwY/2daHUdUdQYAkhpSiYiIwAAlOCCEgOl8I/IRTf2BCMkSEYwoPRh4kIQhcWgINazhxnBzyMehwUnry3dBkLnV1RmcTsvRXyAvSKoEDkfw/0OivoPXRC0ZutoPcLJCQunsCoSDQ+BkKiQ4iIDycyMYKQqBDkag9MAd54qtxwkzuRlhGPt4+KpUtnEx0dgMVSTE52Cj7eWtLSkomNjUap9JTS9mIRjre3gYZ6C23NtazoqqOpLI115ak8PL2TX98/yuDZHdSWRLF5oInm2mIUMgecFs9nybz3mD11Iu9NnYjT0vnSaJ6fj5YoYWAUF0VOWhLpibGs7Ghhz/bNnPrsCE+f3OG3v/2ae3dvcvvWELduCZtYWwPebQnyoktedNkLR7w7d4RRzXNu3BBb5EQ8kU7hMHfrzteSShcWt1evC8CL1bbiAvDkr4YE+sHHXB18zBXRoDf0DZeGfs2uw0Os2Pg5+47d4+CJB3x69gnHTz/g8InbHD/3iFNXv+Xzi9/w0Wd32bTvImveP8u2/Rc5ffl7zlz7kRMXv+LTc085fvYxn198xMmrzzl+4TGHTt3jyJmH0mXi4Bf3+fD4LfYfv8mRc/fo27yHqrom9u3/AJHmjokNl6Du5LwEF9lS5AondHoVrjIHFi9ZwNSpU5kwYSITJ06S/OZFN73oqh852rq3/p2RIyT4C4VvC6HYBcxfB75N1b+C/98D/asa/ev1+r8JemkZzi8ldf/LN/+REaPfYpnjIsnpMq8wi/rGamLjIpB7uCD3cP5L0MdXBZJkCSWlNkyq1We3xJPblkxhl1h2k0XZqlxpfW3F6gLJMc+q7K0768V8vTDSsbrmiZE7axd+2zaRwm+1Oubt6KRjeycd21Yg9tLbYC9OAWwBZJsatwHcer4CvVD2omlPgP717wiw237374HeZoojFL0AvTil2vxPFL2Ynbeq+pqBGqr7q62Neb2V1PVW0riqgrrOApo6sunpzqO3J4+eFdl0d2XR05Ujqfl1A2Vs2VjDtk31bN/czPtbO9k60MiGinzWhUTRuFhBzNQlRGt8qLM0UFneTIA5i+VLYpk5PYopU6KZPDmciRO9cXSMJCu7GYXSH6XChLchFJ2XL8FBUSQmpFOQX0JlhYX8vGKSktPw8w9EodSw3MFJ2nc/baaYAZ3LsqVLcXd1k2bZ9XqjtJihvLya9rYVrOoeoLdnHT0r1rB61Xr6+zbQu2qA7s5u2hpbqSotJzMxhajAYKIDQyRFHyn+YfTxs4L+RcreSaaUIC8UvdgX/1PYW+v07i/S8J6eaml0TozPqT3UaD28pI57X7keHw8dOpkXajFiJ9zx5GoE6JVqL7R6LT5efkQZFXQVLOfo6jlc3zaJm++PYWiHHXd3TObOzunc3T2D2zunMrh5Ep+3j+TjuuF80jCaQw3WtP3O4uHsyH+L3aVvcajFjo8ax7LHMp7NJZMJc34bd/vxBDo6EObuTISHE/Feshepeh9assw05gaQF+eLv84TrUKBl0qLXmsiOjqByuo6quoaqKqro7zSQklZJQWFAvZFZGbnkZ6ZS0aWFfqJSSmISE5JlZr00jJSEZGemUZufg6FxflUVpdL87c5ednSe3kFuVRbqrDUVVPXUEtrexslZaXk5OWSX1hAfqHweyijtKyYnLwssnNyScvMJi45mQABTx+xqU2H0qjEVeeKk8EJFz8ZzmZXTAlqanrN9O7W0tQvIyBiJsscp7B46QycXN9jieMU5i4eh7PndHxClhOWICMyxZWkPA9yq1VUtetp7vOle6M/vVsDWbnZn66NgXSsj6SxN4aylkgyysOJywsjOjuS0IwIgtKiCEyLISg5Cv+EcHxjQ/GJDsU7ygp874gQZHo1810dUZh9cFArmLl4MQtcXCX/e6+gYLyCg9EEB0tOeoqAAAn0Hn9L0b8AvbvOB0+DCZW3n6To/cIjCIqKJCAshMj4aCJiw8kqyMI/NAC1XoU5yBe5yk3yJEhJi5M87+PjgykuTictNQqFwhkX56W4ujih0aiIj48lMTFeOktKiigoyKVUKK/aYtaX5bPJz5fDiVGcrsujO0bHsZXVDH28jeqUSBRL5rJgxhTmzZnGsqVzcHNZJk1whPmbMHt7YTaoCTR4ofeUoXBZjtbDhcSIYFLjIkhNiqa/t5srl7/kzu3b3LxxjwvnB6X97dcHH/Lw4Xfcu/e1NBcvlPyzZ7/h0SPROW8FvDhFDEmg/0oC/dXrDxEhGu1E/FXY33zKFfGZiMEnXL35hCtDX3Fp6HvODf7A3sODfHRsiONnHvLp2QccPXGL46fv8un5R3z+5RMOn3rA/qNDHDz5iI0fXGDNrjOcvPZrPjn3nN2f3GTP0Vt8cOwWH3xymQvXn3Px1g/sP36X7QfvsXb/LXp2XqFjx5c0bzxD97YztPTuoblzNZ9/8RmW2gpCQv2lurwEetelyD2d0XjJpZHHZcsWM3PmTCZPnsKUKdOkpWNi46gYmRMhxqGte0rsEE6mIoSLqQjxPGrMaMS4nS3Ejntbyl/U4m3gFmr+jWFCxb+m0l9T+tba/V9+9vPvS6p+2C94861f8ObwXzBrznQp25SVk0JjYzWZmYl4ebn9JejjKgNIrAkmuTaMtIZIsprjpJn6wq5USqT0vXWrXflqkcIXsLeO3IlufKHurc55VS9211tVfcuWRskxr21rK+3b2unY9oWGuDQAACAASURBVAr0r2+XE6AWgLbB/nWIW2v1P03d/7xGbwO9DfY2RS9eiz/XFgLsAvai69+m6KVu+zXWRjyh7kXXfd3aV7AX0Bc1ezFPX9tXRf2qChp6SmjpyqezM5cVHdl0dWbR1ZHFqhW5DPSWsEnM0W+uZ8eWNrau76CjqZys2EhytCZ65YHscg5gpyKYT/LK2NfQQm1yPhn+GZhc4lkyPYiZk4KYOTOE2MRmVvV/RF5hAyVldWzdupee7jW0t64kOSkbvc4srVg0GszSusXkpCyqKuqpr22mrKya1LQMwiIjiYmLJzungLLyaix1TTS3d9PZ00fHin6amntpaFiNpaaHmuoV1NV209bSS9eKftas3cTGDVtY17+OgZWryUpMIdI/UAJ9lH8woSZ/DGo9Hm5KRF1edNfbUvcyD81L2Du7qXHxUCPzUOMmVsvaQrjeuStReqjwEjP0njrMSiO+nkaMcj1eHlrJEU8hqXkdKrUOrZcevc6I2WAi0qQlM3ABfSUzOTEwjRs7pvBgzxQe7J3Ivb323Nphz/WNkzjZNY4jTaM5WDeKPWVvsKPol+wuG87+mpF83DyKQ10T2FI+gcrAUSS4jsK8cDLR7q5Ey52IVzmTZnSlNEJDQ4qJpkwzzfnBlKT4E6CXS577Wi8ftF4mDAY/MrMLqalvobqukcq6Bsqr6ygqrSKvsJT8ojJyC0vJyS+WPLPz8krIyMwjPSOHlJQM6aKWnJpCcmoyySnJEvhT09MQKfqsnCwE6EUI0JeUl1BSVkJdQ52k5gXk8wryyc7NkdL6ZRXlFBQX0tLWQm1dnQT7zJxcsnLzpSxCQX4Budm5JCelEBkRSXBwKL6+/mi99Wj0rijUDlL6z9nRCWen5SxzEEYh05m7YDLLnGZjMMsIi1eQkKkgu9SLmnYznWuDWLUlmNVbA+jdGsSqTWF0rw+nfW0MtT1xFDbEkloaQVxeJFHZMYRlxhCSEUNwRgxB6TGEpMYSkBiJOS4Uc1wYvrFhEuw9ffUscnNC5eeDi07D9CULmeWwHA8fH7wkq9xQtKGhEuitTnoBUurew8eMu7cv7kYTMoM3bjrvV6l7rRF3vTcKoy9qH38J9Ea/QPxCQ/ELCSYoPJTQqDByCnIIDA9C56NHY9Dg4LwU/0ATvn4GQkNNZGbGkpAYjLe3nIgIM46OC5n17nQpXT95sr3U+SzGnsRMszDTmTfnXRSy5eRpvehc6krnnEV0LljImiVLeV+jodvFidKF88lcOI/kJQtJkrmSEehHX3c7x499woH9e9m+aS1t9VXEhgTgo/ZE7+lGVJCZlpoKNvavYsPaXj7av4ehm4PcuX2XG4P3uHDuBhe/vC2p9a+e/47nz/+ZG4OPGRx8JHnDDw095edxc+iptJXuxtBTrktK/iHi+dlXv+Peg+8Zui0uAU8YvPmUG0PPuH7zqZS2vybS+zeecU2k8m8+48rNb7gy9B2Xb37HuSvPOXPpCae+fMhnZ+5w4tx9Tpx/yOcXHnHi4lO+uPgVJy5+w7FzzyXAn77xO/Yeu8va3efZfvAGAzvPM7DjFKevfcPl+39g04Fb1PSfo3jVOWq2DlG/+yG5q85T0vM5+bUb6Vq1kZMnv5C61MMjgnH3cMbBcYnkfeDm7oBC6Sa9FqCfNm0q9vb2TJxgL20atYHctjZcnK+HgL/YT2K7DNgWkYlTvCc+s/4ZYyX/eTFWJ+xpxYjdq9W1YvROzOWL7n7RrCfG8ayd+QLutjS/7flVtkA09Fm79AXs3xj2j9hPsZNKEXl5qbS21lBcnPmXoI+t8CWxJoDk2iDSGsLIFLX69gTJFrdQ2OJ2p0vAF8pegn3v67C3zteLTnzbhrsmoeo3Wa1x/yegF3AWgLcp/Few/6mit43iiSY+G9D/p6AXkBd1epuiF69/DvraNTbIi2Y8C5aBOuu5xkLdQA2N/TU091fTurKY9s48OjtyaGvNoLM9m76eItb1VbB5fT07NnfQ39NEUVYm0YERhJnSiDEVkOZTQElAKRWBxTTF1NCZWM2m3DoONvTzq4YBtlV00V/YSkuWhQPb9rJv2y7aG5vYu3sPx45/Sl19E6tWrWH79g/Yvm03u3ftp6e7l5U9fURGJmDQB+DtHURgQCS5uaVUVzdTV99BZXULRSW1lFQ0UVBST15hHTmFdeQWNlJQ3EZpWSeVVd3U1a2ipbmXlrbVdK9ax5qBTawZ2MC6vrU0VllIiowmISyc2KBQws2BGDUG3GUKa+pe7JJ3lks1+tdB7+KuwUXU8eUa3Dy98PAU++Q1klKXe6hQio56uZcEel8BeoUBb7kerVyLytMLhVKLQqVDpTKg1ZikdLS3r4kgcwS+Ci/MrvNI19nRFjOWjxumcXnjVG7vmsz9PdO4vX0GF/uncLh+JLtLfskHFcM4YBnBwaZxfNxqz966qbQmjCPObRg+c98hXb+cmhgDVZF6CoNcKI9QUh2npSHVm4YMPyyZAZRnhBLio0Kj9ERA3kvri07nS2hYNBVVtVjqmqmubaLK0kRppUjhV5FfJMArooL84nIKi0W9vUb6rLS8htLyaopLKykoEheBQjKy88jKyScjO5dUUdvPyCI9I0OKrJwccnJF42YOmdnZZOUIpZ/3InIl0AuFL0b62js7pAtASpr18pCUlExOXg75RflUVFfQuaKLsrJSsrIyyc7KIj09jfh4sYozjuiYKIKCAjAajGi1GjQaUf8Xc+QueCgdUBkdMQW5kpLtQ3VzBM0rI+haG82qjfGs3pjE6vWptK9Ooro1ljxLNCnFUcTkRBCdE01EVjxhGfGEZcYRKmCfHktIahwBidH4xUfgFx8uhSbYhJNGjtJHpNvVzHFazmyn5QjPel1YKNrwcHThEXgJ0IeEvLDM/Sug19tAb63XC+h76E2vUvcmf3z8A4mMjycrL5/UzCz8g4Lw0msJCA3GaPbBVe6KzN2FoGB//Py8KSxMIyc3nqBgHYlJIVRW5qJWy1iwYDZz5rz30p1s1KgR0tKRUaPeYeTI4dIGPIXDYuLd3Ul0dSFq3lzSZr5L3ruzsCxeRLdMxmoPT1Z5KOiQe7G70sJ3jx/y+z/8nu+++5rBqxdoqavC30fPirZGCrLTaamrobengwZLJd0dbdy8cY3nT59x++Y9rl25w4VzN7l00WqAc+XyfWn5y83BJ9wYfKHe/wboRU3+zr1vuH33a4ZuP5dS9/cffs9X3/yBJ8/++SfAvzr4iCs3HklK/vqNZ1y/8fQl7K/eeMZV8frmc65cf8bFa085c/ERX5y7y2fn7nLi/H0+E/PvL9LwR88+4djZZ5y5+ms+PHqHDw7f4uiZr/nk1Fe8f+CmlKK/fO/3fPDZMywDFyhcfYbKzddY98Xvadhxm7y2g6SW9NDTv4VTp07R2FCHf6AvYnfDsuWLWLpsgTSyJsbsxPPixQuYPHkSdnbjsbObwDg7odTHSqn7MePGvlTvNgX/uqK3XQheP20XAnEZsBqk2f1sx8lre07GjUX8HaJMIDID4u8V+1DExUBcCIRvvQhxGRBZAtGZbwW+DfZC2b/BL9/8BWPGjiQ4xJfc3GQaG8v/EvQxFUYSqs0kWQJIrQ8moymcnLYY8jsTKOhMpqAzBVGvt6Xxrcq+8IWyF6q+7IWqF2N3L2brN9ZL43ZtW9usiv611P3rit4GdQF58b7ttfV8BXoB+fq1QvlbLwX/X0EvIP8/Ab0AvFXFCyUvQF9L7Vrhe19Hg4B9byVN3cW0dhbQ3V1EV2cuPZ3CIa+MDf31rO9vpraigJiQcKIC4kmOKCQ5zEJ8cAPRQQ2kxK4gIbKDSP96Yv0tpPhVUxTaTKm/hTLvAlYn1vJhTQ8f1rVxZEU/e1q7WVffyu51m2isquHwx0fo71tPZ+cq+vo3sHv3fjZv2saHHx1i1wcfExGdikYbJPUALJinwM3VF6UyEF9zAvHxxaRnWsjIaSSroJnC8lbKa1ZgqV9FU0s/Xd3rWd27mb6121izfjsDazbT17uO3p5eWuubKUjLJDsxmbToeGKCIzB6GSXQC097oeZFfV6k7X8Ceg8vXD20uHnqcFfo8FB4IZrrPD298JRrrM53cpGG1GFSGTErvTEpvTEoDXipxFIHAxovowRVvVaMjvniYw4kwC+YYG9v/D3d8F08E+P0YUTO/ycKFG+yInYcu8qn8ZFlAp+1T5RCqPrDjaP5pHk8+2on05U0gUTZMLxnvkmkyywKQ5xpylLTluVFe5YXLRlymtN1NKWbqE8305ATQld1OmnRAXgpPKUMg0rjjUbrg8HbLCnz+oYWamqbqK5tpqqmmZKKGgrLqsgvriC3qIy84nLySyooKKmiqLSGwtJqSitqqbQ0UmVppKKmnrKqWkoE/Css1mxAUTl5RWUUl1RQVFJBbn4xmTn5UgkgPTMHAX4B/ezcXHLy88nJzyOvsIDCohJy8wqki0BWdgbp6SkSyCsrq6ioqGTL1i2s7l9NWlYq8SmxJKbGS5mE7LwccguzKa8upLHZQk5uJimpiaSmJZGUnEB0bAQBwWZM/j546TR4aRXoje6Y/GX4h7gTFa8nIyeY7PxQ0nJCSMmNJDE3lsTcJOJzk4nLTSQmN5no7BQiMxMJzxTQTyQkNZ7ApBgCk6IISorCGBGAV7AJjZ8RV40n852Xs0DmjNzXG0NEKIaoCPTRkRiiotCFh/8M9P5Iit7HV+q8F4peNOAJwMv03rjrfRCpe1GnVxrNaE1+kitebHIymbl5VFlqiYmNx2jylUCv9TYgV8klWCQmiVWkIWRnJxASoic2PoCi4lQJ9P7+eqZNn8SMGdMk2E+bNoVx48ZIMXb0KCaMGsVEuzHMmfsuSxbNxWn5Qhxmv4vb3NmYHJaRpJSTqZRTrPViS04+u8srOLRmgGMH9nPsyGH2795FanIsURHB9HR3cO7sF5w6+RmfHP4Vf/zjv/LdN8/47NhRbg5e5/tvv+f20H0uX7zFhXNDfHnhtuR0d2voOSKuX3vE4HVrTf6lmr/5lCERQs0LJX/jsQT451//nm+++1fuCGe7K/clFS/q9/cf/iDBXpziMnDl5iMuXnvIlWuihi9+/wlC4Vtr+o+lZymtP/iMyyL9fu05568+48zlx5wUNffPb7HzVxfYtv88ew5e5/zgb3n/w6us2vApOz8c5NBnT9m44zxbdp3m4uB3HDvzNV2bvqRl6yWaNp9hyyf32fXpQ3p3nqSqpZ++9Vs4c/YMDQ116PReLFm6UHIvFI6FQt0vd1jEwkVzWLBwHjNmTGfKlKlS6n7qtGnSMrEJ9vYv0/ZiV7wN9ALMthS+DdDitIXtM+spLgpjGDNujKTsxXY5awiYW/sAbN+3/rnWDMC48WNf7kWxmeyMHjuWkaOtZYK3X6ynlZr63homufn98o1fIDYs+vh4Sel7G+lfjtfFlhuJrzSRUGUmscaftIZQMluiyO2IpUCCfZLkg18sxu66M60Nej15lK8SsC+Rwgb7unUWGjbW07ipgeYtTbRtb6X9/TY6X4zZCfOcju0raNtqa8z7OdxfNdrZoC/S72IOXpziPbEQp2FDy8to3NiKNcR7zX81bDV6m7J/ZZIjjHJehVDxNf3CGU8Av1Zq2KtfW0/92jrq+2tp6K2ifkUJTV2lrOipZOWKcvq6q+ntqqWhupzY8Bh89WFEBmUTH1lFbHg9MSFN6FXFaJVVGL2aCDB1Ex7QR6CpG6O2BR9DJyF+fQRpOwhwq8IwN5lkp3RWRrWyLbOLPcWdHGzuZU99J/u719JvaaGluIr13X30tPZwcP8RPjl0isjITJydDSxZZmDyFFcmTliK/cQl2E9ZzpRpjsyZ64FCFYy3KZ64xBKqLW2sWr2eteu30j+wkQ0bt7N12y62bd/Fpk3bGRjYQN/qNbQ2tpORlEFqTBKlGXnkJmUSFRSJVql/qeidXEWNXoWzTIBei4ub5mUI0Lt76vFQGJArreGp0KNU6FB56iSLW4NCj6/KGz+1D75qb7xVRgxqAzqNEZ3OR9rqZDT442MMwGwKINjXj2iTkewgDYUmN5JcZxO+wA7f6cPQTf4HvKb+A7pp/0CC8y/ojB3Ngbqp7LNMoSNhPFEuw1DNHIZ58QQKAp1ozfCiJdOT1mwPOnM86cpW0JWlpj3Ti6ZMA/WZZmpzQyjNCMdXr0KlEt26Xqg1OvR6H/wDQymvslDX2EplbQMVlnrKLfUSsAtLKskrLJNgL55FFJdVS5+VlFskoAtjj4rqeinVX1ZdK/1+WXUdxaL/oqRKilLxuaWJvNIq0vOKSckuICkzj7TsAlIz80nNyiMjt4CsgiKy8kU/QD5ZWUL555GZlUO61PWfiej6F1mA/IICEpISiUuMIyE5gcSURHILcqW6v0j5H/v0KP1reknLEOWERNIzUyTHt4LCHAoLc6isLKW5qZ7qqnKSEmOJjY0gMSGKwAAT3iYteh8vNAYVSq0ClU6JwdeAOdhMYGQw4QnRhCfFEJ4SR3haAhGZSUSkxxGZFktEagz+McEYQ33xCTfjqnFnkctSFsqWo/Az4hMbjk9CJPrYcHQxLyIyHK/wUNTBQdbxugB/5H5m3MVKWm+jtNxGrKl1Nwgl7/MyPPUmPHXC5z4Qv6AQImITiI5PJCQ8kqDQcKLiYjEK4x0Pd/RGPXEJ0aRnJuNrFl7/RiKjTKSmhVFalk5FRR4uzssYNXKElLoXsJ8yZRITJlh3h4t1olavirHYT7Bj4fw56DRKFs+bjdOiBciWLcFh/lx8dWq2bejnP/6X2DEv5uP/kz//93/w5MkDDv1qH4c+3s+PP3wtzcz/4V9+w9nTn3Pt2sUXbnj/zffffc2toSG+++4HqT7/pVjz+uUtzl+4w+Wrjxi8+VyC8NXromNewFiob6sC/+mzSMs/kdLyAuTf//hvfPPdHyTI235PnDdvfc29Bz/y5NnvuHv/W8R4najni6U31g59a5f+tUHRpf/0RTzj2qBI7z/n6o3nXLnxnMuDz7l07RlfXnnMucuPpDT/l9e/4eSFR5y6+IjTlx5z7upTLlz9Skr/n/7S+p2TXz7hxIXHfHHhAacv3OXspTuc/nKQnr61bN2xk5OnvqCmtkpaUCRWDgv3uYWL5+Eic5RWEM+eO0ta+23dKmpNz4umPPtJU5g6bTpTpk5j0mTr8/QZM5k2Y5pkdSvsbsX6cGua3l7yRhk/wZ7xEyZKYTd+IuPGjWfsOGtN3wbzcWLLod1YxowVrnzjGDPWToqx48YzZpyd9H0B9tdBLy4GtvfE+yLEe6IUIHbQ22b0RYr/F2/8o/SZQim3cf5V1310qZ7YMiOx5T7EV/lJqj6tOZysNpHCjyW/M15S9tLSm650CrsyKOrKprRHrLO1ueaVY5G221moX19Ho5irF255W1sk2HfsaEd04Eug3/E66K0NeTaov36+rtoF5EXdvUWY3Wxsewn514Fvff6/A/2rTnyRxq+jTqTz+y3U9ddS11tDQ281TauqaFlRRWdXNSu7LHQ0VZGfnkZUUAwGRRAajygMqnSiQ5qIDGojIqiLIP9O1Kom3ptVwPRpxSyc34ST4wrcPVbiKutk8SILTour8Za3EaruINW8irzQPjIDOiiJWEFj4mqaYrtYn9PHkYatHG9Yw6G6FeyoaWVr22qKM8pwmKtk5jgXJo91ZuIERybYO0jAnzLVlUmTHZg1S0ZoeDqR0WkEhMQQHBxNQEA45RUWNm4SkN8pxbatO9m8aTvr1m6isb6FlKR03Fzk6Dy9KMsqJCs+nSBTEGqFFjeRupcpJMgL0Ntgbztd3b1wkwslb8BTJTqXX4TSgFLA/megN2usoPdRGjCoXge9CaPBD5PRHz+TL8EmE/H+PlTFm2hP0NEQ5k6JcRFpnv8vd28ZHdeZrev+uX9O9+7EbCdx4jjoxImZZIuhxIwlZiiVpKqSqkrMzCyZOTEFDCGHwcwUY7jT3enu3bR3Zzckee6Y31JZCnX2Offec++4HmOOtWpVSfawEz3fO+GdDxK7aBb+D92J6+xfsGr6/8B11v9B1JM/J3rhv+E19+f4P3YX6d5PUJvupRR8R5EHXWYPOotc6SxwpcvoQZfRh44CH1qK/Gg2hVBriiUu2B1vtzV4efrg4emDj84fP79g0tKzqWlooqJGmvCkPt+AvUpT5pK6l5R9sbVCAV6UukOxSw3fXl6joqxCU/O2imoFeltFDWZbBYUl5RSVlGMuq8FSXkt+cRmZRgvpeUWkZhtJzykg02AiI7eALEMh2fmFZOTlk5mTT1ZuPtl5BbcbADNzDKoXQJZtpKSlkpqRpmAvvQC5hjzVA2AuNlHXUEt3bxd5+bmkyyEgM13BXlbYVlaVUltTztNPbVUxPNTLpo2jlNmLqa+rUteSkiIqqkpVFJrySUlNIDomnJCwQHT+PnjqPHHTueMe4KUUu190CKHxkUQlxxIUE4qzzg3f8ABWe7uwyGkZi1YvwyPEj5BkPaHpiQSlJeKfokeXFKNFQqwG+uhI3CPCcQsPxSUkmDWBAQr0a/z9cZaYAHoXacbTBeEdGE5gWDSx8Umqh0L6K1IyMgmNjCQyNpZVzi54ensRHhlGQWEe2TlpeHiuJixMR1p6NGZLBuUVRtWMN3nSL7h39j089NADyDYx2ZAm43UCeYnpM6Ywa9Z0Zs+ehZuLE4nxUTzx2EM8OGc2Tzz2CJnpyZw/d0L9gP7d7z7jt7/7nK+++RvHjr7NSy/u59eff6ze+8ff/5MPblzh+Htv8avPPhr7gf4Nf/vyz9y4/r4C/ccffca5s1c4elQ67mXF7FW1y/3EKVHcGuQdwB4HvADYAWNtfM7RYX/5/c8QZX/95hffOSB8xMXLn3Hzg99x/aYo/M+5ces3KuV/8vQ1BXzJApw8LQ190synKf2zAv7zH3L6nBanzn7AyTO3kKvEiTMfcErel0PIpY+5eus3fPL5n/j48z9x5uLHHD99g2Onr3P8zHWOnrrKsZPXOHriCkeOX+TNd47T0NLGzl1PqwOrNLU6uzrxmJRVHnuIxUsXsHT5IubMnc2cufeqxWGTpkxSHfZal/1k7rhzMndOmsKkyVPHYjrTpmsNeJKad9Ti77pH1hhLXf5eZt87h3vvu5/Z9zpCywzcc+9sVbOXur3j6+TwIAcDdSCYcRczZt6NBnstbe8AugPqDlUv12kztIOAvCevHcB31PIljS8HAMev24o+wepDok1Hkt2X5PIgLYVfH01eUzz5ouzbUjB1yMKbTEzt2Zg7chXoS/vMqhlPPPC1hrxK1ZBXt66ahvWOOn0DbVubaFeb7TTznPbtnbdX1n6/Lj+u6AXuAnul4sdm71XT3oYW6jdoir5OfOonqPv/K4peIK815cn2OtlJX0v1UBWVfeU0DNdQN1hDw0A1zb3VdPU10tHRQGlJEan6eJKiU8hJKSIlrojUuAr0EZUkRDcRH91BREgLCfFD+Pq2s8q5jSeWdHDfg03Mvr+V2XNbeOjBZubdX43LklZig0bJS9xOQfJO0vVbyUzbTULsVtL128iK2UBa0CCG0AGs4e10pXazwzLA1oIG9jcN8lzrML25FeQFJuGywJVHHljOtBnzmT7rSe66exFz7lvOww+uxGmVH9FxGSQmZeLnH4LVVqFAv2nzdjZv2a4U/dDQOmzWcmKi41mxzImZ0+/m8YceIz0+hfgIPQG6YG2G3knbN++A/MSrqHqBvIu7P26egQryci/h6u6H2xjovVx98HXzJdDDn1DvIMJ8gtU1wCtAU/Q+gfj6CeiDCPIPGQN9IMkhOspTfekv8qFPFHnSMhr0y6iIWEKh73ySV99P+MK7CJh3N34PzyLkibtJc59PWZwLrbledBV401XoTmeRCx2OUK91dBYF0m4Opq04gpaSWApTgvF3W4nO3QMvT188vfzw9QsmJCSS4hJZWVmHvbya8uo6pept5VVYyyopkfp7aQXW0kqVlpf3K2sa1KFAUvVlVbUqyqvrETVfXFqhpfslTV9cSmFxGQUSJeWY7FXqmltkJctoISOviOx8M5l5RQr4WYYCMnLzSc7IJiktk5SMbNKycsnIMZCVV6AOAbn5BeQZ8snJE2VfqJrzDGLkU2BEtmw5Ov8F8JnZGWOhgb7EZqaltYGdOzaz//m9DPR30dXZQk93G2Wl4vhXpEIOAhvWD7Nz5xZ279qu7jduHFWvN21eR1tHM1W15Wr9a2puKkGSovf3xtXLDSfX1azxcMHNx4PVHi6scluDZ5AvwfpowpL0hKYkEJKaRGCyHr/EGC0SYvGNi8YrOvK2M54sv3EA3sXfHxUK9AG4+AbgogtgjbcvCRk5ROmTCYuKI9tQQEx8ItHSoBgXh19QIIGhoYRHRaqlI+kZyaRK1iIyEE+vVSSlRGIvzSc41JMpU3+GrK1dsXwpsrfezU1m66MQz/EZM2QrmpayFdCLV/6TT8xjxfJFrHZaiqe7M/m5WRx+6SDH332T5/fswJSbTrnNQkdLPWUlJg6/dIA3X32Jp7ZupKW+mtGBHl4++BwvH3qe/ft2sX3TOg48u4cL589y+eJFrr5/g9OnLn8P9KLq/xXoT5/9AInbQJ4wSnfh0sda452CtZYJcBwMLl3RDgICeUnjy1XALzV+Uffigy/AP6VS+zc4Kdvxztz8HugF9hLS2S91f8kOXLj8Ebc+/kJturt87VNOyNKcM9c4fmpsgc4ZOUhc49ipqxw5fonDr79Lc1sHT+16moMvHCArN41lKxczf8E85j/5KMtWLFL3s++bhXjOT5k2CUmFS7e8ijvu4Bd3yDz9ndwxSd5z3N+p3neM18nI3R2T7kBdJ8sYnvZZud45WbYayr+5pugdtX6p2wv4Z8s4nzT/3SNd/XczY5Y09909diCYyd2z5QAhBwr5M8p7sgxtxu3QMhBS69dCgC9w1xr7fqa6+38C5p4S4AAAIABJREFU9AGkVYWQURtBdkO0qtfnN8tsvYzcpVPUlqVAb+spUjV66bofB33F7c12jpl6WXijDHS2yahd21ho43ZiiduyebwJT6Av4VDykq5XKn7Mw15BXrrpxdJ2fTMC+Z8Cfd26RiQcNfqJV0f63gF4B+QllS+gb1hXR73U54dqaRiup2GonubBJtp7G6mpryA3J4vE2ATSE3LITbWQmWQiJ7WcrOR6slLaSIxpJlnfQ6K+H33cAGERQ+iCRgiO2oOLz1aWr97M/Q9288S8bnTOa0kM30lO8m4yknaQk7qb9OQ9pCY/S0rKc8TH7yIxaReREZvRx+0mMelZMpP3kxK8kYAnyoldZKI80MI2Sx2Hmjp5oXOI3U0dtOcVEL3UhdX3zefJ2fOZM3Mes6Y+ypx7FxMerqe5tZN16zezbv1GFRs3baG5pZ30jBx8dAE8+sh8pk+9ixnT7uKuGXfj6eqJn08Abq5eyFy8048oeoG8qHlJ4/8Q6CWFr9L3rjo8XX3wcdMR4O5HiHcQ4boQwnQhBPkEqd/LV9Kr/kEEBAQTHBhKWHAosWEhpEf4UZWpY7DElbXW1QwXraIneynt6ctoTFpKVcwCSiOepDhoEZbgRZRGLaYlzYm+fA96izzpKnClo8CZjkIJNzpNXrRZfGkoCKI4WUd+nA9ZUT4UyCKYyEACvT3wcvNS9rbu7t54eQeg16dQWVlHWVk19tIq7GUOwFdQbC/HYitTV7kX4NsrqlVXfk1DszoUyGGgtFLq9JK6r8FiL1f1/HypxRdZMZrt5JvtCNxFzRvMdnIKS8guKCbdYFKAT80yKkUv6XuBvYA+MTWD5PQs0rLzyMzNJ6/ARE5+IalqnC8HY0ERNnsZpWUVFJfYMZktqqNfxvokpLtfrsbCfHUAMBhzyTfmKK9tm82M3WbGVGSgsCCXAnlemKdgPzrSz4svPM9bb77C009tYd3aAUaGe9m2dQOHDj7L3r1PsWHDMK+8eojDr77A2+++xmtvvszzB55l6/YttHW2qsxCUmoikdER6AJ8cZcMgK8nbmLtG+iPV2gwPpEh6KJC8IsJxz8mAl8x2IkMxzMsFLfgYLWrXlS8i58fbv4BuAUEIJa3Ln7+uPr64+Ljh7OXjkh9IlFxSeiT0tTBLChMfs9AwqNj8A3UrvFJicTFx5KanqgUvbEwm8AQL1zdl+Pp7cTs+2Yw+95ZRESGIfvNpeNeUvcLFjzBvHmPKNBPnTqFe++7l0fnPcr8x+exdMlCPN1cSEnUYysxYbeaSU+OJ9jPC481y3FbtQQPp+V4OK0g0NudqJAAIoL8VRNebHgI8dHh6CNDiQz2JzIkgLTEOPY8tZ3LFy9w5dIVLl+6xskTFzkmO+OPaYr+2IlrStUL6AXmWhp/HNjyzAFuUfnnpZZ/O63vUPoT0/3jXytfJ135AvdbH/5WwV6Af/ODL/jw49+rmXyB/bET8me5opnvnBf1fpNT525x4swNTqr7m+pe/RlV5uEW56SD/5wcDgTockDQDgpyPx6O7MEVXn/9Xdrbu9izZzfPPr+XhORYNW8+f8GjLFwyn5WrlzD34Xu5654ZzJg5TTW7OaxoZTZeW0Qz7nMvrx3vOwxxJrrfaeAf/7qJhwbtMKAdEOQQ4XjtOCTcOflOHNkEacabLCvKp8pmvMkqJEXvUPcTQe+4n3gImAh9aeBz/Lqt6BNtmqIXVZ9Y6ktKRRCpCvaRZNdrrnnGZm2VrSj64i4D9l5J22sGOhO32ql5+pEKGkTVr6umaWMtrZvrNVW/tZV2CQX8dlq3tI2DfoMG/G+DXkvXC/gdkJfrfxf0DsjXrm34QdAL9NUs/beUvKypbaB+bQONo/W3Ad803Ezb2k5quxowmozo4+NJ1CeTm27EkFGMIaOM3PRK8tKbSE9oJlUa7qIleoiK6CM6ei36hD3Me6KJBx9tYe7DLTwyrwNn5y3ERR4kO/VlkvV7SNQ/TWLSHmLSniE25Tn0yQdITn2J+KQXiZVIOEhc8kvo017H1Xc3Dz0xzN1z+nnsyS7S09fSXNlHi7mchpRCutLzOFRYxCGvYJ5b4c3mJR6UL3QierUbmQYD7Z299PWP0NM7RP/AEF09vVhtdlWfXLbciVl33cuUKTOYMf1upk8T2M9imayqdfFQLner12ie9jJaN1HJO9L2Avt/BXoXd1/cVJ3eB1H1UpcP9QkmwjeUCL8wQv1CCfQLJsA/hIDAEDUCFhYSSWRoFPGRkeTEhdBcEMSIzZ319tVssjuxoWQl6yyrGC5cQU/OMtoyltKeuYK2zKX05K9g2OTCQKErPYXudAvcC93pMHnRYfKj0xJMhSGIzBgv4oK80Lk44eG0krzUNEotJgpyc0lPTic2Wk9YWAShYVFkZ+dTXlqFtaSMEglrGRarNN1JE52NQotVXYtKbBTbyxClX1FTR2VtvYK+rVwDvUPZi6I327TmvQKLXYE+r1Bq8hYFeKXkJVVvMJGaI1DPIyXTcBv0ougT0zJJSM0gPiVd1Z1TMnOUmpdrYnIaGRnSMS4jlxVYbaXk5OaTnplFdl62gnux1UJpuZ3yyjIqqsqVOU9tfTVV1WXYS4spKjKQm5OuwpCXqYAvir6+rpKhwR6eemoz+/btYN26fgYHu1i7rp9du7eya9cWRkZ7eOGFfbz99sts2TLCiRNv8+GH7/Ppp7f44ref88Vvf8m586d48aX9HDj4LNt2bKart53yqlIMRfnEpyTiFxKIq48HazxdWe3pxhpvdzwC/XAL8MNVGuf8NaA763xx0fni5uuvVtG6yDIbeebji4u3L27evviLy6M+ibTMXLLyjOgCgvEVN8iYWHz8/fHy9SVWH0daRhoGYza5eRnIvLKxKJOo2BDuf+Aepk6/kzlz72Ph4oU89tijqhHvgQdkzO5u7pYtlaLmp03l0YcfYvnSxaxYshin5UtxW72SIJ03ESEBhAcHEBUWRESwP2KK4+ftSoCnGwVZ6ezfu4sjb7/OiSNvc/b0Mc6cPMLpE0c4d+oYVy6c5oMb73Pt0jkunz+jZuevX73B+XMC+AuqCe/Y0fdV6n4i6DWQy4icBmuB/ETQS1r9/MVPFPi/9fxbdX3ta8cPA9qcvaj4T3/5J67f/JUazbtw6SMFezkEyK76945eVKB///rnnDhz/VshnfsnVY1fXPm0A4n8WeRAcPLMdU6dlfS+qP4bnDitxfFT1zl2Qg4Rsib3EocPv0l3dw8HDjzHnr1PER0XytIVT/LEwkdYtHQ+C5c8xuw5sklUmuEmIQtmtHDAfdy2Vls+I/a2Mu4mM+7f97afOCsv6XPHiJx21Qx2bmcLxrIGWiZA66h3dNVrnfXauJ08E4XuuMr9pClyKNDC8Z68nngwmDjC933Q271JsHkTX+KN3upNcrk/KZVBpFeHkV0XQ16jzNZroBcTHbHFFQ/88gHZVy81ejuVQ2MrbIfLqB0up25UYF9F4/pqWkTVb2lQa2ylZi9p/PZtAvpWbW3tGMglRT8R9AL1JuWH30LjOs1U538W9AL5mtH6/xboFeAd3flrG2kaaaRB3KqGW2kabMfWUIE+M1n9zx8eHkOxqRS7pZK8DAtZKVZS461kJNaQEie1+WYSYrpIiO0nIXE9YdGb8NBtYe7D3cy+r5v77u9myeK1REceRK8/RGLSC2Rmv05c/AHSc94iLu0FErJeISb1JUL0L+Ideog1fgfwjXuV0PQjBCa+x+Ord/Doss2s8NhLfNphOrpOYbdvwVTYTnpiCTHBCSR6BlDsGkjjKl8GXALZmpTFoL2C5rY2GprbkE7xpuY2KiqrycrOQefny4OPzGPKjLuYMk1GTe5m+vS7mDZ1FtOmzeLBhx5R3vZrnLVFNeJ8J6CXJryJ4VDz0oTnSNd/+ypNeWOgd9NAr3P1IcgjgAhdKJH+4YQHhBMcGEZQUDjBIRFEhEURFa4nNlJPckwchoRwWoqCWV+uY1O5B5tK17DZvpItpSvYZF/BBvtK1ttXsb5kFaPmpYyalzNqcaavwFVBvsfkSbdZR4dZ0vRhlGf6kxLhQ2SgLx4usl7WWznOVVVWUlVeRrndTrm1DFuxjeLiEorMFkxmKxaTFVORlaKiEmWMYyw0Yygwk1dQSK7RqMbkjCYzZqsNW3kFFTWSrq+mpLQMe0Ul5TW11DQ00tDarmr8DtBb7JWqEU+UvQBeqfi8IlKyjSqSMvJITMshOTOPzDwtbZ+eYyAzz6ga84zmEpXKF+inZuWSnpuPqdiGpdiuwmYX0JdrdfuMLFWTd8zqS61enPhKbMUK+nUNNbS1N9Hb14nU5UeG+xTUJX0vqfuO9iY6O5pVKr+rq4W+/nYGh7oYGe1l85ZR9j2zk/0H9/DOkVf44MNLnD37LseOvc6VK6e4fPkkV66c5ur1C5w7f4K9+3bw0kvPcfDQPp57fhcXL57i+vXLXL5ynhMnj3Dohf1s2bqJzq4ObGU2ElOTCQgLwTsoEA/ZQe/pxQp3T5w8vHBy98LZ00dBfY23jtVePipcvHxw1/nhFxymyhsy/hgRoyc+OZXk9AxyjQUK9K6enugT4pWJUV5+tmpIzMlNJSM7EU8fF2bM0hTX7Ptm89Ajj/DEE/PHxhE91HKbu+6aqTXkTZ3EnNkzCQvyoaQol+7WGnZuHmbHukEsaWnkxsZhSkvFmJxIlj6ajLhIcpLiqSwxs3vHVl575SDvvvM658+e4MMPrvHFbz7jd7/9XNXtb964wrkzx7l04SzvX77C1SvXOX3qIkePnOfoEbl+X9FLXV0a6USJC6i/B/qz8vxjzpz9iNNnPlRXuZcmOsfh4PtXyQjcVL73Andp3pO5e7HKldfSrCcKX5S+pPPFce/cpQ85eXYc9qpL/6LU70XFf8ApsdwV8x11ALjOCfmspOlPX1Vx/PRVVaOX+vzRY7JO9zwHD7xEV2c3L7/8Avue2UVcQiTLVi5g0bLH1fXheXOYdc8UBXoBqcD5X4Fexte0+Dbox+faf9zkxpEJ0DIF4656ovrl93aEQF4DvTZHP/F9x3PHZyZeHV/vuMp7ci8HAMev24o+weZFgtWLeBXeJEqtvjSA1IoQsmpjMDQlkD+m6GXUrqQ7D3tfAeUDJiqHNPOccWtcG9XDdmpGy6hfV0nD+iql6lsU6Jto2yag19L4YqTTskmDvZjYNG9qU9G4UZzrWlTIAhxtX3wTDevF9EaLOpmD/06o+vyENL1KzY+toP1uyt4BdU3Ra4130l1fP9pAw2gTzaPNtI620rW+h4aeVrJM+aQXGKhoqMdSYqd/YJi9e55jz+7n2LZ1L63Ng9jsLWRlNZCS3E58XDsZ6WtJTdlOcOhm5i/q5u77u5l17wizZo/w4ENreezxARat7MbTfwNBEbuJjH+ZoOhXCYx+XV0jUt8m3niU8KzXCM98G6eQgywLPsTSkJdZEfI6S3wPoYt7i+CEtwgIeR5Ptw2sXtmFq3Mn7s41+LgbCQ3OIS7eiK9PJMbMQurLG6itbKasvInyijpKy6rIMxQSGRXLipWrmXXXbCZPmcGU6bNUTJ02CxVTZzJ5sjR/zGTJ0pXaIhunsd3zq8X2drzLXlS8hAPy0oAnkHd03st1zVgHvqTv3dx1uLv54Onug87DjxBdMBGB4YRLBEUoa1ml5KNiiYmKJy4mgaTYeHISI6gyhrO2Jpgt9T5sq3ZlW4UzW8vXsKVsDdvKV7GzajU7q9zYXuXKRrsLoxZXBgo96DN502v2odsSSKslCktqMKnhvsQEB+G22pkAnT+2Yiv1NbVUVVRQUV5Gqb2UuupaykvLqKqsoqK8ApvVTomlBIu5GIvZosJsslBYKN3u+eQZNG97uS8ymSix2rCWyoidTYUD9lV19dQ3t1FV20yxvYqikjIE9EXWcpW2l3S9RGa+dNubVDNeUqaBpPRsUjJyyciVxjwD2fkFmG12qhoaqGlsoqKuHrO9lIy8PEzyvK4ee7k0BpZSXlWt7rMNBoyFRZjMJkwWE+ZizWrXrJz2TJgtRcrZrbS0WFnydna1sGHDCAcOPMPJU0e4du0ily6f5fTpY7z99hu89PJBnn1uF7t2b+PpXVvZ98xTvHL4IMdPvMOZs+9y7twRrl49w82b53n//VNcunRcxeUrJ3nnnZdVvP/+aXbv2cahQ/u4cuUMN65f5NpV+fw5Ll8+w3vvvckbb77Kvmd2s3HjOppaGmhsFl8IMzn5BpLT0wiPjsIvMAgPb5n48MDJxZ01rh44u3vhosIbVw9vgkMjycjKw9c/mFh9EinpmWRmG/D01hEaFkp6RpqaPsjNzcRgyCI+IRpPLzfm3H8f06dPU0Yr8+bNU+uGAwICWL58GUuXLmbOnNnMnDmdmbOmMW3qLwgNcOGlA+v56Nor/OlXJ7n47gG6y4sxhkaRHxxJblA4uSGhGCLCKIiJpCBJT2ddFaeOvcPJk0d44YX97NvzNLt27WD79i2MjgzQ39dBa3Mtu5/exqXzZ3hf0vYXrnLi2DlllHPk6EWOHL3EkWNXxlSv1MrF0lbzq1fz7tIQN5a2vw1v6YqXENAL4B2hnv9wGl+Ut/b12gz9uYsfc+ujf+ejT/+gFLzU2wXyksoX6AuwNZV+XdXc5f7M+Zuqc//mh7/l4pVPtM+MNfUdO3kFCckKHBsL7V4OMpeQCQMB/Z69z9HW1s5rr7/K/gPPqL4KF7eVOLuuYMXKRSoLI2l7SYkLFH8K9PL+eIjTnRYOlS+HAHG8c8T4weDbvvXaYUJAPq7aJwJag7S893MVd0wSaGv38uwOORw44o5/Q1brqtey7/6On2lx58+4Q3325w7Oj3fd662e6AXyJZqqjy/xIcHqR5I9kPSqSHIb9Djq9Kb2DIq7NMc8e38BFUNmygfNVAwWK/97ccuThTcCetlsJyG2uAL6tm1NtG+fAHpR9ZtbtfS91Opl2YzY025qoX5jM/UbNJMbBen12lIax5jcjzXd/RDQBeoTQ+AuMZ66l+76GupGamkYaaBppIXW0TaaB1rJNuUTlZxMhnjAm200tnXx2htv8ebb7/Liy4d57Y13OPzq2xx+9T12PP0K8QmNeHvX4+vXTWj4Rlzd1zPnkV5mzh1i5tx1zH5oLQ8v7GP+8moWOBt5fE0sC10SWeVjYrVPA6u8+3Hy3cwy77085raHVRGH8Up5kxDDScKLLuOadITFIS/jFPkGfslH0cW8hS7iDXSBh/HRHcLTcy+uzptZsbSJBU9k4rQqjqjITEzmGsoqmrHaaikursZmq8VsLiU5NROdbxAPPzKfKVNnqg7T23Afg7w8l5g8Zbp6/9F5YjjhqlbRrnH2wFkMccbgLldpwHNAXSDvaMRTgBfI3wa9NOb54uKmU7AX9ztvLz8CfYMV4MODI4kIjiQqNJqoiFgio2OJidETF5NIQmw8GYmRlORG0FcTxtamQJ5u9GF3gw+7GnzYXefNrho3nqpxZmetOzvrPNhS6cZIsSuDZg8Gin3oKQ6g2RROQVIACaH+RPoH4uXqgT46hqrSMuqra6ipqNSiqpq2llZamppvh6yatZWUUGy2YC4yUWqzYy+xYiuxYreK6i/GYrFQIp8ptqiNZrLFrshkwVhoUnPuZksJjjBZbBSZ7RhNVgrMNjV3b7TYyC0sRtL3ouzzikoosEhpoIJ8k5XMnEIyso1k5xViNJUoYx4pA9S3tGAtr6C8uoaK2joKzBbyTWaVYRAQ5hnzMRQWYCg0kild9/kG1XlvMIoLX6E2f1+gGfIYjfkUFhoosZqoqa2guaWO/sEunt69neMn3lXd4V9/87ex7WnwzTdf8fe//5U//fn3/OaLX/LZLz/ik08+4IMPr3PjxgVu3brIRx9d4YMPLnLt2mmuXDnOxYtHuXz5ONeunVHvXb9+jgsXTnD16jmuXTuv4urVs0r5v/vuYfbv382hF56np7eD1rZGNQ3Q19/FwGA3ldVlSAaitb2Z6toaZQucmZ1NfEIyUVJ2CY8mIDAUH58AtRlxlZOLOrhKKUq2JYpXQ0RkLBGR0SQmJigr28zMNHJyM8jNy9R8093cuOeee5h7/1wWL16M0yonYmNj1brhuXMfYObMmcooR0A/a9Y0Zt8zlZHBOm5dfY0blw6yY7iKtGBvYlzdSPH0I8MngCy/ILICAzGEh5AfGUpOTAT9rQ386Y9f3P6hLVvq/vnPf/Lll3/lD3/4gi+++IwPb72v0vmXz5/j2qWrXDh7maPvnVVGOQr0Ml537LJKbav09lhTnLaU5tt1+dugF4Ob2x34P34//nkZlxuPsxc+vv362k0Zv/udUvWi+GU+X9L7ou5lhO/UaWnSu66ey2uJM2e1mryAXNT/iZPvK8Dffq2eSZPf+xxV44MyRiigP8eOnXvo7u3jnffe47nn96l/Lze3VaxxXqa21825/24k0zJ12hQFekmxC4S/nXL/9u54DdLjdrYC/olA/+/cOw4U8vtMVOUT7x1wF8B/N2SV7nj8gjvvlBDgC+T/h4o7FOgF9j+7/d/MbUUfV+JF7ISIs/oQb/MlwR5AWqWY6Gh1+oIWscaVhTdioKP54It5zo+BXnbWS0hjXrPU6bc1/iToGzfKTHwzdRtEsTcqNS+2tQ4L2/9V0DvgPvH6XdDXj9bRNNpI82grnet6qOtsxU/WXvoF4iXz21GJ1DS00T+8lu1P7+bQy6/w2pvvcfDF12lqGcA3IJfH52fz4EPlzH2olfsf7mXWfQNMuWc9k2b1s2DFKIGRo3iF2HEJjifTaiXRkIdXWCgPLljGA0+IMUgYi91ScAmpwyNmM8uCduMW+yarIt9kWdS7LAp/k/lBr7Ig6C2coo+jSzyFLvYtPENexNP/RVw997PGeRvLltXj5mklJa0Gu62FxoZe7PZaDAYLRmMJ2dmFRETGsWKlM3fdfZ8C+dRpAvNpCuga2Geo5w7QT5kqr6dz9z1zlKqXH5ACehdXbw3eYxCfOEonkHf3ClKwl+cSou6dx7rvvw16XwV6P12QmpWPDI9BQiAfFRk3DvroRBLjk0hPjKEgPYxWWzgbGyJ4qimYPc3+7G3159lWP55p8WV3sy+7mnQ83ejNtmpP1ts8GC7RMWALobEwjNwEf/QRgYQHBOG+2oOkxGSqq6qprKhQO+MF5gJwudbV1FJdWaVCQd1qo8RSrKJBFHltnXpPrqL6bTab2jkvq2dlU51kADToSwbAQlGhaSyKMOYXYDAUkp8vNrUm8gvM5BdayFUlAAG0lAIs6gAgY3dWmbEvKSM330JWbhFZuQJnixrlM0uPQIkVs9WqQG+vKFfXHKOR6LhYYuJi0CfoVcQnJpCSlqJq0EkpSWO16HxVssjLzyPXkIvRaNAUfVkJ9Q1VtHc0MTzSx569Ozl1+ih/+vPv+Oabv4/Nfd/++fK9m6+++jv/+Md/8OVf/8Af//g5X3zxIb/+9U1+9asbfP75dRW//vUtPv/8Jp9+eo2PPrqqDgbXrp1FQlT+pUsnOHXqbU6cfIeXXznEwGAPMttfWGRQVqe7du9gcLiPjZvXseOpbfT09VBkMVFdV6v6EsRy2CBNi9kGMrPySE3LIk6fpPotdL7STe+rYC/Al70R3t7e+Ph4q8U04eHBxMZFEh8fg7+/n/JHX758Oe7u7kRGRpKRkaE+P3fuXGbMmK5AL2N1Dzx4H0/Mf4BNG9p57ZWnqLJmE+bpTKS7F3qvQJK8/UnR+ZPqH0BagD+ZoUGYk+PYMtTL55/cUn+vX/MVX6tVtBP/WrUd9H/58++5cP4Uly+c59bVm5w9eYEj7wroRc1fVmpeU/Si6t9XzWwCebGvdSh6B9S/l8L/Cdj/GOgd0D97QTIDt1QXvoznSQpfQC/Al858UffKZvf8LaX25bljLE+u8loyAY4DglwdIc/lM0ePX+bI0QscOXKOo8fOqhHhoeERjh4/qjXjJcaotbROq5fy+PwHlamM9E5MmSqd8g7XuXGwfxf4DsjLdVzZ/78A+kk/586fiH8J+miLFzHFPsSWaBFn8yHeLqD3I60yVBno5DXqVQpfrHFlnl7bbGeYYIkr9XpZY6stuxFF/+Og1xryWre2KUUv++Edi2YE8qLWa9dr3fIC9p8E/XfS9Q71PhHqP3Qvn5Pn2ry8puibRhtoXddO1/o+OoYGqO/sxGSvICk9h5BIPbqAcHwDwtEnppFfWEKhuZzY+GwWL/Xm8SdDWbCokHmPtTD3wUHumjPK9PvW8ejiUeIzn6at/wWGNzxDXdMgfsFSV0xhjYc/D89fwMLlK1np4sH8hctYutIJ/6AoVrqmcv/8LJ5wqsApuB2niB6WBm9lcch+HvTaz8xVB5i95kXm+R7mCd0rLNEdxkl3kDVe0hPQRW5hF4WWRmylTVRVt1FaXkdmVj5x8am4efhx/9xHx0Aupg2i2sXAQQP9nZNEvYupg6bmtesMdRAQxX//3Id5dN4TPLlgqZqjd0Bc1LqAXJS8AN7DO1iF3EvcTuPfhr4vru6+uLuLC54vXp5++OkCCQ2OIDJCUvV6YqPjiY7SExWjJ1Yp+gTipYEqMYG8lGiqCiMYqolla2MkO5uD2d0WxL42f55pD2JfewjPtAWxt8WfHXU+rLf7MGKPoCY3nMwYX/RRofjofFmzxoX0tHQtJV9RQWlpqYKyKHKTyYSpsAiLyUxRQaEKx2t5JgpelL4cAgT4FWXllBQXK8gL2CsqKmhqaqK2tpb6+npqqqrVZxyHBaulWH1vU5HsrZe0v1l1xRuMhYj7XU6ejL6ZKDJbKS4pw2qXzXU1WErKyJdDW04haem5JKdmkZVjVGnnlPR0ktNSyRrzy5cVt9l5eURERxIWEUpEVDhRMRGEhoeo0bGEpHiSU5NULdpeZlOb8aRGL933pWV2amoqaWisob2jmd6+DtauG1T1z4uXzvC3v//HmGGLGLwIfP7VL9kt6CwSAAAgAElEQVSZLp/7L/7+9z/wH3/5Nb/54haffvo+n312lc8+u8Znn13n17/+gF/96kN+9asP1OsPP7yMqHxJ+WvQP8vxE++xdt2QUvM2u0WN/h089BwnTx/j3SNvsfeZ3fQP9tE30E9dfT1Z2XmkpeeoiRKZKklJzVR7ICoqaxX8842SZSlW74vyDwoOJyQkhKCgIDw8ZMHSGlxcVuPm7oyrqwsrVqzA2dlZgT4sLExdly1bpg4Ad4vX+fSpiAWuOOG5uCwnMyOO6MgAPNesJNDDnXAfHbG+/sT7+pMgERBIcnAgxqRYdoz08OG1C/zHn3/H1+oQ9RVffaPB/ptvvubrb/6p9tJ/881/8emnN7h4/gQff3CDj27e4uzJ8xw/KiEAvMKRY+8rRS/d7gJ66VQXyEs4wO7oxHe8doD/f+Z6emwmXiDvUPRyPavc8W4pVS+wd4BdgC8GOzJ7LwcAeS4QF3iLwte25sncv5QatKU6YsUrXyevRfnLZ6WTXwP9ed577wwbN21ny9ZtnDpziuf3P4M+PkotsZEd9A89fB9K0d8tombcYva7cJ/4+v+ToJ/8c+50xAT4/0vQRxX5EGvREVeshd6qI96mU6CXOn1mdYRqyhNlX9CSjKVL9tXnUdyVpxrzvm2JWzK2wlZ21Zer1L1j1E4W3aj0vWrGa8MB+kZVd5cafJOm5qUbfmwsTp6Jmv8h2N9W9z8B+oljcwJ2x0HAAXrHMhstdV8/Bvpeuob76RwcpKN3gLauXlVDtUjzUnYhoZHxuHkFsni5G/Pmr2LBIk+eXBzCwsVZLFhYy2OP9zD3oV7mLVhLQvbTrN/zLpufeYnyhl4CQvNxck7G2T2OiNhE0nNzyS8sJDExkajQEPLS9ZRbM3B39+LxBd4sWBHMk2uCmO8SwAKPGFaFmlgU0soTQXuZufwAk+Yf4o5HDzDzyT2s8t+KPnOUgpJuCi315OWXU2CqwF5WT46hiOCwSJascGL6rNlMmiwKXVPpAnmxWBQbRzGJENCrWv13QC+fmzZ9lsoCCOwfeHAeCxYuV4p+YrOdgN8Begfk5SqfcaT23TwlrR+gDh2enuKpHoDOJ5BA/xDCw6LHQR+ToOrysXEJxMXFExebgD42ieSEJLWxqygrkqaSOEaqY9ncEM1TrdHs7YzgmZ4onumOZF9nKPvag3m6LZyNdZFUZgeSHB5AfEQ4Om8dPn4BGAoMVNdWUF1dRVVVtYK0tlO+iEKxlzUaMRryyc8zqGtBvlEBX64ShcYClb4X8FuKTFjMZpW2F1Xf3t5Oc3MzLS0tNDQ0UCkKu6xU1f3lvqa6ksqKMuxWK6W2UpX2t9nsSEjTX2GRSaX7LRYrxcU2SksrVPOkTZS7yYpBuvAzc0lOySAlNYO09ExS01JJSUtWaj0pJZGEpARi9bGER4Sp9anh4WHEx8eRmBhPfEIcaekpaqytVBzvWhpVSNe9dN83NjXQ0dmq0uSioEdG+9m8ZR0HDz3LrQ+u8s+vvuQbHIr+p0Av7wvs/wF8yT//8Qd+/+8f8cEHF7hw4Qjvvvsyhw/v56WX9nH48AHefPNljhx5nXNnj6k0vnTo//IzORjcVKUA6dB/fv8+BfzhkX7WrR9mcLifjq52auvrqKyuoqW1Xf0dZoqnQGaeArmYHMna4N6+ITo6exXgGxpbEeiL0pe/z/SMbNLTM5EdAcnJySQlJaHXS/kokuDgIHx8fPDy8sLT05M1a9awcuVKli5dypIlS1i4cCGPPz6PBx6Yq2xXV61ayqqVy1izeiVebrL10FktpAn0cCHU3Z0wT08ifXXoQwJICPcnOymKnLQ4CvMz2LFlHf/15Z8mnJ7k71D+/r7i73/7I6+8uI+j77zCxbNHOXHkXY68e4Tjx85poD+i1ecldS+glxATnBu3vlAWtpff/yViojNxvt6h0h2QlzE8x/2/uorRjcDeAXoN8gJmmcvX4Cy1eVHyE8EuwBaAS/3eAXsH3OXqAL8D9o6rfI0D9NKId/SogP4Um7fsZNfuPZw6c5pnn9tLTGw4bu5OrHJaxP1z7+be+6TJWH7OyRy81hA3Eez/6v7HoD9R6f/U/Xe//8TUvVaf/xm/uFOLien7Oyf9DEdMmvxzHPFjKt/xH8x46t7kT3xxAIklAcSX+KEv9kHV6cUxr0wz0JGlN1m1Ucoa19SRjqld5unFEtdIab+Jsn6H971D1Yv//fiiG8f62haB/dZm2ra2qvG65k0tVPRXUjNSr4Aual7G4v53g15Z3A7XUD9UR9NwC+2j3XQNDdIzNKrsFDt7h+jqG6Szt5+27n4a2zopq6lXhiXh0Sm4esgIRwiLFulZtLCIhQtqWLSwhTVr+ggOHyVC30NCdj9pxrXo07qJT6vGXNrEcy+9zuG336Gzp4uMpHjCPJzIjHKjyhpKTlYIXt6uLFq6EO9AHwJjwnAJcsYpJIhlwWUsCXqWOSsPc9fCl7h/2dO4hm4jrWAdhdZ2Ckx1ZGSXkZZpJSPbTHxyFm7eOu578CHumDqNyWK5OKbiVbp+qrZUQWY5J02ewqQfAb1YNsoBYM79DylF/9DDj7NkqZNKzXv6hCDhUO0T0/aOZ6L4HaDXnunUPL23eMb7hxAUGE5oSOQ46KPjidcnkxCfgl6fSJw+Hr0CfpJK32ckxpOZFENxViyt5jjWViezozWNfd1pPD+YyYGRXA4MZvJsfxo7u7OoLYogJdqPmMhI3F09CAgIorOzm6ee3sHI2kHq6uqoramlo71DqXub1YrRaMSQl3cb8vm5eRjGIi8nl5ysbHKzcjDk5FJg0A4ARYVF6uuKioqQ1L0AX9L3ZWVllJeXqqisLKelpYn29laamhpobW6msbaWytIyKsvlAFBNTU21ygiUlpZTKuN5chCwl2G3lWI2F1Mgvvd5BQjEZGoiKyebfFVnN2IsyFcKXYAfGxej3N1Cw4IICw8iIjIE2eiVlKwnVVm7ZiHOd1a7hZo6Ue+1lFfaqaopV3++wcE+1m8YYeu2jex8aguSIpfU+Ucf3+Srr/+LbxR4RKl/M/bzRa4/FPL2OOi/+vpP/PnPv+STT66oOv1bb73A/v1Ps3PnejZtGlYz+CND/ch8/ob1I2zdsoHdT2/n4IFneeXwC7z51qu88+7rPL9/Lxs3raW7u52Kqkry8o1qg2O2mAVlayEqXuAt6XoJmZjo6R2gqrqOru5+BX1R9QJ5eT85JZ2kpBQyMrLUv5v8G5qKiiiTNcA2mbIoUpGfn096egZ6fTwREREqAyAHAFc3F9ascWL1mpU4rV7JmjXOuLm64e7siperC16ua/B1dSHQzQ0/V2f83Jzx93DG32s1wb7OBOvktaygjeDNlw/wxS8/4W//+Re+/upL+OZL/vD7T3j7jf2UluRQacunvqqYlsZqNq5bS2dHLwf2v6ap3WOSvtdAL2NoouivXP0ltz76PRcvf8rxk2JZe1OFKHsB/e2O/HMfcfnK55w5O96w92Ownwh6h7o/fe4jZXyjpdu1FLzU63/z2/9UdXoH8OUgIJCXpTlyEDh7Xox9NFXvgL1AXer1cpVZfckEyHvHpUnv+CWVun/77ROsW7+F3Xv3cfL0Kfbu20VUTChu7qtYtHge982ZxT2zxWpWM5j5/wPoJ03+N34ovgf6SJM3scW+xJVI6Ii1eBFr8VSwTy4LIL0qVAE/uzYa4wTzHEtHNvZeI2Vqfa2JCjVuJyl8i2rIk13146q+isaNtapWL8q+aVM9TRsbaNooG+UkNEWvmuyUQhdv+zGVP6bqHQpeXddJ/V4LmXmXmKjUx9X6+Bra7yp7LZ2vradVfvbDtdQO1lI32EDTQCttvT30DY/QPzzKwMh6+ofW0Te8lp7BETr7BugaEPAP0NrZR3V9O8bCKvTxVjw9TCxZXMzSxfWsceojSLeRuLD1pCdtJD9nG5kZ60nPHiTfPEh73x6auzfitMYTnbMHyX7B6N280C1ehOfyRXi7uuLh5qF+YIiBhy4qBs+YJua57mDGk/uZ+eRelvnuJiFvB/nWYQymZnLyK8nIspOeaSMuKZ/A0GgWLFnB9Lvv5Y6p07lz2gzuFAU/puYdTXZ3Tp7K5CmOEEXv+IxD+c9Qan/6jLtYuGipqtPPf2IxLm4+ePuG4eMXjrdvqIK9pOxFwTsa8VRd3s1PKX9R+24egbh7BCqHPA+PALy9g/H1DSUwIFyN04njnKTuY2MSSNCnqNCLsUlcInGxicTFJREfl0SSPp7UxAQM6UmUG9PorDCwrtnEzq4Snhmyc2BDJS9tbeCZdTVUFSWQFOlPdEQILq6uBAYGUVNdQ2dHJ51dnbS2tdLS3MJA/wB9vb00Sud6dTXSQGcQJzmDgQJjAdaSEgTkebl55ObkkJ2VpUJey2dkE5wof4PBgEBAoqCgAMkQWK0lChKlpTYFDFm4IZDv6GijrbWFuppqqisrqK6qoL6uhubmRrWUo662lubGRupra6mprqKmSrIAFeoQIapfvn9Obg7Z2Zmqpl5iMavvL2l4S7EJY4Eo2VRVX46OjkBClGlsbCQxsREkJMSQmpKgms2spSVqbl1G6+ylNvVnGBjsZf3GEbbv2MzefU/x3PO7OXz4IDduXOSvf/13vv7my9sqUwO5qM4fCoG/A/R/46uv/8Kf//IrlbY/f/4IAvoDB3axc+cGBfrh4T4GBrrp6Wmnu6uNzg75N2qgqamexqY6GprqaW5pprOri76+Pnp6e+nu7Vcqvam5ndq6ZmSMsKCwmKzsfFLTs0lNzyFNJhWy8lSZQ665eYWkj2VFBPSi+CXk8FRWXkZfXy919bW0tbfS1d1JdZV4JxSrf0u5lhRbkH/TUrtV/RsXW0wUFhjIzkonNTmBWCmZhIbg76fDx8sLDzd3XNc44+4s1tJu6Nxc8fN0xc/LBX8fFwJ93QjzdyMqyJP4MF/S40IpMWTQUm2nt62Ogc46bEUZpMQFkBIXSFp8CGnxYRjzMqirqWDTxi089+wLvPPOKU6cEBBeVnH8xBVOnrqqFPXFSx9z+owAXmApZjoCUs0iV0bbpIte5tXFyObcpY+5eOWzMdta2Tn/3dDG4ZSnvWrkkyY/xzOtJu+orUvJQObsP/nsj2opjszXaz0DmrIX0H/0iXTqy+FCS91PhLzcOw4IAvoTp65x/MRljh09z9tvH2d4ZD3PPPs8J06dZNv2LYSGBeK0ejmPPDpXuRLec89Mpk7VfOJlHl3iuyr7x17/36HoHd/D8Xt8T9FP+hm/GItvKfrJP+POsXCoeXWd8m9M/oH4HugjzB7EWL2JtfoQZ/Um2uxJdJE7+mJvZOFNRlUoWdWR5NbFYWxKIrcuHlNbGiVd2di78ygT2PcVUtFvokI68Ic00NeMlqru+5pRSeGXU7++ksaNNQr4An1ZZdu8qYHmTVKHF6hrxjaSynfEt+Auqf2x+J/prhegy7Kafw36emqH6xXo64fraRvtoGe0n76RAQbXjtIvwB9ZS//IeoZG1zMwso6+oVEVvYMj9AwM0d03QHvXINX1oxSY16FPHME/YBBP3TCBgeuJClxHSugoeVHDFMT0kxvbS1byCMlJXbi6ZREYmE9yahX6lHJCQnLwcA8iIS6d5pZOmrs6ySupIyRtkAWe+5g5fx8Prd6NT8zTZJg3UWjrxmhpJT2nkrTsMpLTi4hJyMbDJ5g5Dz6iwD55+iwk7pw6g19Mnvat+rvU48fT9RPS+VMF+FK3n6Ygf9fds1mwcIlqWlq5SutW9vULQecfoUAvV4G+hMD+u6B31O89vYLx8QnF2zsEL69gPNwDcXcPxNs7SFnLyux8RHgscTFJJOrTSIhLIT4uGYG9gF6DfhJxcYkkJCSQmZGO1VxEY1UZvS01rOtuYvtQC89s7mbn2k6s+ZkkRIYRHhyMm7MrsbExqmYuKXUJqaFL/by+oUGl2CsrK9Uud6mxi6KXkFq9fKatrY3q6mrkM4Z8A9nZ2eTk5JCbm6vu8/LybkNeYC+vHV8vsC8uHg+rtZiqqgpqaqRkUKGiurqS6poqBfjWthY6O9sZklpzbzetLU00NzXQ0txIe1uLel1bU0V5mV1lCWw26Q0oxlpcgkXG44pNWG0WyuwlWIuLKCgQdZtJWmqq6klITUkiMVFPUlIcSQmxZGSkYDIXUmwpxFRgxFJUQFmZlebmerq7Whke7mXnzk08v3837779Cp9/dp0//OFT/v3fP+Uf//iLWsKi1eB/CPKOZw7Q/4Ovvv5P/vKfX/DZL69x/vxR3njjEM899xQ7dmxg/fpBBgd76Oltp7Orlc7ONrq7O2mTA1lrM/WN9VTV1mAvLadElgVZK7AUl1NeUUtdfQsdXf109wzS2SXg76O5rVs101bWNGMvr8VcUo6xyIoh30JmlpGkpEwVaWm5ZGbmq4OBZEdspTaqaqqpqqli7fq1tHe2qx4Mi7kIk7gIFuZTWJCHxVxATU0FVZV22lob6elqY3Swj7amehqqy6mtKqOytISKsmJK7WbyctNITY5DHxFGRIAvAV6S0l+Nzm0Nvu6u+Hu7EuznQXigFxGOCPAi0t+DCD9XIgPcVIT5uRGscyVQ506wvzdxUWH0dHbS3dmj9lW8evgtjhw5rZzytm/fS01NCz09I+zevZ+jxy4omAo8tY52h/vcTc5f+oSTchA4fV1B/trNL9Te+VPnb3BaVtJ+J7QufoG6I25y+ox43DsW2zieSxpfmvG08oFjt72k+CWNL1a78p48l89pTniSddD+bJKRkPuJr+XwIl33b70loN/A8wcOqtT9U7t2EhwcyLJlSxATI7EnlkVDkyZpgHeAXmDrAO93rw4w/6vrT6Xrf+h9+X7ye8nv7cgsqK77yT/jjh+IO6f8nB+KST8AeQG/49d46l7G6mxaXV5S9rFmT2KL3Im3eCELb9IqgsmoCienNkZBPrsmjsKWVIo7s7B151Haa6S0t0Ape9WBL6Afsap5+nGLXE3d168XZV+DWOPKyF3L5iYF+uZNzWPXFho3aqDXZubH4e6AvFz/nwF9HbWDdTSONNCxrgt7fRltvR109HYxMDLC6MZNDG/YpCAvnfcSAnxR+4NyCBgeondggO6BUboHN9PavZW6li0UlG8jIX8LYUmbCArbSJjfevQ+o6T499NU+izD3Yepq9xBiXUz+qwhovPWEV80jGdkIQ8v8mKpWzApRe3EG/axLOAV5ix7htWBu9Bnb8ZgWYvB3EauqYZMQwXpuaUkpRURGpHEkhVuTJt1r4K6AH7StJkqNEUvMB9vtJN0/Pdr8tr7cggQ45wHHnyEZctXId3JPrpAlixdpda1BgRKg2Lk7dCUvQb6iarekcqXA4CPLgydLuw27D09peEpEC+vILWpLjAwDDElipNafGIGyQnpKn0vaXwH5B3X+IQkVUu1WW001tfT09nOcH8vG0YG6e1qJTsjjdjIKIL8g9S2vfS0LBobmxTgGxsbVd1cUvaqM1667VV6vVxdZUROUrSimK1WK62trQry8nWSkhe1LjAX0MtnpPFOPidpXqntC/zlPYG9vBb4lpSMg15UoKTwKyrKVMi9hCO9X1tXQ1trM91dHQrqAnp5LZCXZx3tonAb6enuVCHvtckBoL2dxuZmysvKMOblkpuZQX5ONuYCA8VFhVgKCrCZTZgLC1QGoKBQZv6zycxMJTc7HaMhG2N+lnK9s9ss1NVW0dJcR1dnMxs2DPLss09x/Ogb/Meffs0///FH1UH/xz/9mm9uj9k5oP5DVwfo/87X/JW//tfvFehlvv711w8qV70tW0cZHemlr68DmdsXs56OjtYJoG+htr5WpelLZaeAtRyzpRSzpYyy8lpqapuormmktraZ+oY2GhrbaWnrpbtvlN6BdfQNrlfR2TOsntfXt2OzVWMwFJOVVUBBgWRCSimQ/gizWY3oWYpLKLZaKZR1wEYjBUaDOjiJchfQl5WW0NnZQnVVGWtHB9mwdoiRgR6qy21U2UuoKbXSWF1KW0MZnS1lrBtq4MX9G3n10Dae3zXCuoE6GiqMlJkyyU2NJSEmhOhwf0ICvAnSeRKo8yJA50WIzotwPy/C/DwI9XMnWOdBoI8XAT6e+Hu74+cj4UlYSCCxMdGYCgvVcqqOth6KjBa8Pf0I9AshPCQKs9nOW2+d4OLFW5w9d4OzZ29wWubbRSXfhqlAVuB6XVPyUm//oRB/+u+EQPqHQC+HAXkuql3ALq8dC3RkBe5E+Ds+K9/rh+1vr6sshXTdv/jSGwwOreXlV17l7PlzPL37KQX6RYsWcP/9sob2HrVgSGbQJyrp78J94ut/BXjHez8E8p969r8d9HqzJ3qLN/EWbxIs3uhNnuiL5JkXeqsPSWPmOZk1UWTXxpFXn0BBSyraTL045RmwCezVqF2Rmq2vGpG5eq1eL7CvHhlvzmvYUK1ALyN3LZsbadncTMvmljGnvImg/2HITwT9xBS9loofXzkrr0XFSzgU/fdVfR01o3XUjtRRO1RHzUAttQO11A80YmsoI6/YgNFipK27g/rmZtJzcpWHuPiSt3R0q7p9d/+QUvZDw+uQGBxZpw4B3f2S4h+hs2eE1q5Rqts3YqrdTmrRU4TGbccncAv+wVtITttFVdlBepsOMNK+l866LZQVbyQlrRufiAacQrtZELSdOe4HeNRzP37x+8kq2kqhpY2CwkYyc2vIMpSTllNMTGIW3v7hPPjoAu6YMkOFKHiBvAP2Anp5PRH0AvOJoNfq99KZOoOZs2Yz77EncffwUZ3I/gGhLFy0nFVOrgQFRREQGIl/UPTt8AuMUgrfSzeexp8Ieanje/vIHLOm6B2qXpS9lyh6qdWLE15kHPq4FFKSMkhJziQxIe0HYZ+gTyQ1OZViSwmNDU309EhNdz1Vslc8JYno2Bjl+Ofi6kZuTh7t7aIK2xTopTlOuuEF8tJpL+EAtah56boXQIsidyh3RzreodzlKkpdsgKSHZDmO7mXr5csgBwU5Ovle8kBwG63qjSv1HoF8A4l7wC8PJdwHAJE7dfVVtPYUHdbzQvQOzva6O5sZ3R4SEVneyvtksZub8NuLyUlMZn4qBjCgoIIDPInPCKE6NhIEhLjSEmMJz8rA1NeHhZjIcWFZmxFZorz8zHl5FCYl0NBfi5F5nwqy+20NtfT1d5Mb3cb69b2sW/Pdo6++xp//P3nqqnu73//I//1tz9r9fpvHN33PwR5eaaBXhr4vuFLvvzb7/n0s6ucPfser72mgX7z5hFGhnvo7dVA39LWQHNLgyojNDTUUa8a7SopLS/FaivDLB4E4lBokr+7Orq6hqipaVb3lZWNVFU1Ud/YSWvHgAoBft/gBgZGNjE4tIm+vrW0tPRSX99BdXULdXVt1Ne3UVVdr2r4ZeXVykWwyFSimvhycnLV4U0OeQZDLvn5BoqLTVRIX0OlXbkHrh3uo66qjFKrSS2oqS61Ul9po7G6hMZqE611Jvbu6OHQvh4O7ungyGsbOPPeds68t4Njb2zhlf3reXpzF6N9tXQ02rGbsshMiSYhIpjI/5O8946O+kzzfP+80zZgG2MMKCFyBpODQKlUpSrlnIgSQTlnlaRSzqpSjoics8EEg7EBGxsTbINDm+x2T950Z+bee3bO7H7ued7SD4S729t7dnbv3LOc85z3V1VCdrtBn/f7hO9j1BOo98DoJep/DUZvT3y9PTF6C+y98NV54uMl7o5r8fJch95Th6+3HpOPrwpfnQG9lw86nS+WihpOn7nAJ598zpdf3ufuve/5+hsB/2PuKnA/tCvzX4G2BnQN9AJtTdlr72nAl1M+114L7OW1wP3Js79TZjra75dLgIR8Jt/vpbf9SJ/7H9WcvSj6cx9cob2jhysfXVVd9929skzMR20TdHFxUpbEY6Xb/t8Y6LVLhz1V/xpj3hyOEcr+j6l5ee/PVvSxmV7EZnkTp0KnnmOyvO2gz9W9AL3M1G8rjyK5eoMCfXr9FjIbt5LVtH3YLS+dwvY0FUUd6RR3Sio/+5UufEufGU3V29P3ssrWDnmxxJUOexXDnfi/nJ/XVL2m6P8c0I+E/B+CXlL65ZRLar/TQnlHOWVtZZTZyilrseATomfx6sWExYQTGhXGlJnTcZw8hemz57HSzZ3I2A1k5hZQ09CCtb2bdknnd3TT1tVDR3c/Hd2DdLT30dbSRWtTB42NHdQ09FBW00tu+RBb0vcQsKEfr8BuTAHdxG/eS17GQfrqz7Gr+QqdNZcpyLxAQMQxjBvOEJm0n+1ZfaRk1JOaIgqklB2p5WzclklQRBxLV61lvIOLSs/bwS71eHtoil47BfQyKifnSNBr7419WxpXJiO+96Lg/QNC1aIbgfzSZWvw8wsjMDCSgMAo/EaEgF4UvpbG11L4r8BeF6BS9gJ7Dfjq1AdiENvboDDCwmOIi9vCls3bVQjsN26IZ33cZgV8adCT2BS3kc3rN5KcmEJ5qYW62gZycwpVHT88IhqddNb7GCgsLKKluYXG+kYFegFyS0uLUugCYAG8hABZCwG4gF7grqXm5ZQf8PKeQF4Uu7wW9S8XBYG8KHtR/PJazuLiYvV+RYWF+vpaKirKyc/PVcpdYC8KXgO8BnkBvfa+PJcUF6oOfUnVS6e+1PGrystorK2hvrqKhppqFSmJO/A36FmzeBnrli5nxdLFav+2h/tqDB7uhBlNhOv1hHl5EaEXo6AgwvxDWR8ZxbbNm0jatpWM1GTy5WKSk4PFXESdrK5tqqW3y8qBPQN8cOYot25+zN/+1TP+y3/5vwAxzBHASwjI/xTkXwX9C0X/82+5e/cGly6d4vjxfezc2UVXV+uwoq+npq6CisoypKxhNpeounlBUQE5eXbDocysfLKyZUpBMiqllJXZIS+vRamXlFRRVFJNfpE4A1ZRamnAUtVMdX0bDY2d1Ne1YSlvpKysnvLyRiwWAYqsH5kAACAASURBVH0T9fVWmpo7aG3tormlg+rqJszmKoqLy9RegzTxO0hNV5Galq7KMoUFuRTJ/3cFeeRnZ1KYk01BTibFBbkqdV9ZmkdrXSntjWUcHmrlyGAVB3qKuXyymRsX2vjiSid3r/Xx9fUh7n+2n3vXD3Dt/E6uX9rLhRP9HNvbyUBbHY0V+RQq9R/BltgQokP8CTLoMXp7Y/CUBUzu6Dw88Frnjre7Bz6eXui9vFX46nww+ugx6A34Gk0Eh4SycdMWUlOl2bCUxsY2Bvr3c+zYB1y6dIPPPr3HvXtSXnmkwCuNc1I/l/T5y6a5l+pd4P3oyd+ppr9fXgI0ha6BXs6XX/+zgrq8lq8T4AvoHz/9ezUloKn6kaeUFpShzhf3+eCDK2p/x4WLl1SNXko8MhY5c+b0F2l7Ab2k7l+my1+dpdegq6n1/xF1/2tGOn/s+6tu+zd/w+jhGJnC/x8G/fpsHRJxWTpic3TE5foQmeVFaPo6IrLFNc/A+iJ/NhQHsdkczvYKWV+7kbT6LWQ0biWjaRvigZ9rTSXPmkKeNYl8WwpFHaLuszH35FDWW4BF1erFLa9UueXJKtvqQVH1dkUvqv5/NegF8mXdZZR1llPWUa5AX95WRmlbORUd1aQWpzFt/lQmOL/LROeJvOs4iUnOk5ng6ML4SU44uExV0F+9zpOQyBhSMrOprKulpb1d1e3bOiVV2Ie1vZc2Wz9t1kFaWnqpa+qgtqGNqmobhZVtZJX2sC1ngOikXfht3EV4wkFSUg/RWnWYrtq9lGR2kJPVQWZuKymZNWxNLCUxpZzElAI2xCfhYwpk6sy5vDlcg1cWtqLipfnuzwC9Bn2BvIzdjX/XkanTZuO21oug4AgCAsORmvy8+YtZvcYDP79QTCaJMPz9I38V9KLsfwl7L0nf+wSh9wnGYAjB1xCqQu8bjK9/CP4yXhcRy/oN8WpGPD4+kS2bt7F501Y2rN+iYP/y3KwuAAnxO8jMyGX71kQ1fhceHoWnpzf+fgFYyiuw2dpoaGhS9phWq5WB/n56enoUgKXmLqDWVLyocIG91lktTXgCdYG8Ar2M2aWmkiIjdykppKbYa/jy+1VGQEblhiEvp1bbt1pbaWpqVEpeQC/qXlP4mqIXmAngBe4FUlvPzUaau3KzMynIzx1u+MpR7xXm5mIxl1BbWaGAn7htK54e7iyeP5c1Cxfi7+GB28pl6D3XEeLpQbbOwFDUevat30R3WBi1QcFkGUzEexuI8/EmwqAj2N9Xqf/oyEjiN2wiecc28rIzKC3OV13d7dZ6du/s4uzpo3x993P+03/6m+FGPIG49kua7v4U7IcV/X/9z/zLf/0n/un//nt+//sflaK/dOk0R47sYWCgQy3EkdR9U0vdC9Br/43y8vPIzcshMzuLtPRM1WyXlp6r3B6zskpITy8kJ8esHCCLi6swm2vUiKn4XuxIzmVHUg6pGYVk5pjJyZVxynLk96WlFZCUJH8OpAejlsLCCsrLG2hu7qK1tYeWlm5stn56e/eoTICtrZe6eiuWijrMpZWUlJiVuZKMSopLYkFODkW5eRTn5lCcm0VJbgaNVYXsH2jk1EEbl050cevibi4fbeXysQaunGjg41ONXDvTwucX2vj8QgdH+os52FvKhSNd7OqoZF9vDeeOdHLl/QHOn+jm5MF2pfy7rRXUlBZQmJVK6vYEEjauJyI4BJPeF723Dp2XtwpvTy+08PLywMvbA3V6eapRQfd1Hqokp9f7KRfB9Ru2kJaWTbmlmpbWTnbvOcYnn9zmt7/9mcdP/npY/f/4Asx37tlr8QJogfgvQT8S0tqzfJ18/df3n/H8d/9RgV0gr4Uo+m+//1ldCEZmClS9XrrxxTnvi/ucOXNJgf7sufNcu3FNLWYaWZ8Xp0LxNpD43w70cZKiz/ImOtOLyExPosVAJ9uLsEwPIsQxT5r08g3EFvgRVxjEJnMY8WWR7KiKJaV+M2kNCXbYtyaRK5C3ihd+KqLqFei7BfT5lPeILa645dlhr+brByuoHap+UaeX7nu7ihdPe+35D1P4f46iH5m2H6nqR6b4BfSl3WWYO8sU6AX2ouhL22X/fDWlLRaWrFvCuwr0E5jk4shEJxcmObsq4Du4uDLJaTITnSYzyXkKLtNmsWj5CoyBgSSmpVNeWUNdk40mayetbV1YJWXY0Ut7Ry/Wth7qmjupqG2lsqYVS7UNc1U7uZVdpJT2k5a/k7yCHswlVhXFRS1kZFSybUcRW7YXs2lrHpGxW1ixai3vSke91NnH2xvu3hpOzb8pkB9rh70oeS2Nr6Xu3x438ZUUvgDf0WkK7y1erqxxI6PWI6n6Re8tZ+68xcoFz2gKUel6vTTcefkj5yuK3j/ihaKXer0GeqnXS3j5BOCtD8RHH6Tq9AbfEIzGMIymMHxNIRjFqCQ4UoE+bv0W1SktHdDxYnayZbuC/aaNCQrucm7YmMD69QlERW8gMlK68uMICQ5XBiZxcTGqcaupuZHa+lpq6mqprq3BZrNha2ujrr5eNd+J2s/Nkzn1XHJz81Q6X+beBdLyXoosp0lOJjEpUXW3i4pXY2xpaUrxi/IXwKvvIZa3uQLxAhWSLZC6v5QHpExQVFSourWLi+11eUnd27vrK9QlwGZrxWIpQz6Xy0B+nnR32wGvlKKoxeEwF+ZTXVpKU1UNKdu2Y3Bzw2v+fIzvvccWo5EgDzf8dG7EB5moCovmfOxmvo3bwHfR0TwID+deZCTXw8K5FBLJ0aAoOv2CKPc1kqk3sE2nZ4OPD9GB/sSGh7A+OoL4TXEkbttCnjSemQtVg540513+8Bz3v7nDf/h3f8s//+f/R6P9Hzlfdt1LPf9f/uUf+Yd//GueP5du8Gucv3CCgwd30tsrmxUbsbVJI16dst2VkT/572JX9IUUFknaPp/MrBzlJpiULPsFckhKyiY5WaAv/RZVVFQ0UVXVQpmliZLSegqLa8nMLiUlrZDtidKNn822bVls355FSkoBiYlScpHLVg0ZGcXk5pZTWipKv4GaGitWaz99ffuHYy+9vRK7GRzcR3//EG0yiVPXSFVFDeVmC6XFpZjzCynNy6aiKIvOJjNHd9dz9WwnD27u5/vP9vH5+Q4+Ol7HlaM1fHSslk9ONHDzbDsfHmlif2cxh3urODzQzE5bLUPtFs4caOTK6U6unu3h8uluzh/v4Pi+VvbvbKW/o56O5jqaaqupk8mRErNqzhSTp20JW4mNjiEkOJigANkIKf02Xnh7e+Lt7YVe74O3lxfuMhWwzgN3d088PLzw8PTG3cOL1avXsmqVB6FhcdhsPdy584CHP/7EN9885Jv7z9Q6WoH2l3fsq2QF5HY/+4f2lbTD4Jdd9BrkR54Cca0bX3XwfyUNeqLun6hLwP0HP6kLgayuldLCi9G729/z+edfc/LUB/T0DnLt+g0uXLqotjHOnz9XNeJJfV667UXN//9Z0b/5i6Y86bx/660/7LzX/vK9aMaLzPAkWhrwsuygV8148pztRUSuhDeRuTrC5UJQaGJTaRDxZeFsq4gmqWYDKXWbSG/cSnZLInk2gXzKcPreruhLunIo7ZLmPPHAl4U3xWrsTlL4VYPSfS+d99Wq815G7ap+4WuvpetHnhroR0J7ZE1eg7y8J5Av7RLlbu+81z6Ts0xA32MHvbmznNKOcsxK0VuwtFdjsdVgCDPx7uRJOEx2YpKzE+86ODHB0YmJTs5McnZ5cUpK33HyVHUJEPBPnjaTxctX4hcQokw4zGUVauzHZuukpbWNVmsHVlsPrdYempo7aWhoo6amhapqiQ4qKruorOrGUtFJYVEzKallJCYVs21HPus3puIXEMPMOYt5Y+wEBXktJa+dmpIfM/YdJH75/ltj32XMG+NUSMe9QF8McFaslNGzUEJCo/Hy8mX+gqUqVe+jl+76EPS+9g57ScXLljo5ff0jVBgDItWpl9S9KQxvuQz4BL4SXvogvA1B6AyB+PgGoTcGqzCYQjH6hagSQbBY34qi3yiKfivxskddRqLid6gQdS+QV7Fpq3LOE5Od6Og4AgKC1A8pqak3NbXQ3NxCXZ3MqtdRWSn12nKKis2qW1s6tmUve3ZOHlnSqZ6TR1V1LW3tndjaOpTZSl5BEWkZGaoJS7zgJTKyMklNT1OKMjs3BwlRl1niaZ+VSXaOwFkUuX2GXjtF8UvmQC4FcomQlH55uYzR1apGv/b2dqTRTy4G8nvka3NypTPfrCAnI3f11RVUlZVgMRdSX1tOc20VGYmJGN1WEzNvPr1evhz3C2XI148mH08qDe60m3y4FBTB92Fx/BAQxAMfPd/q9PxgNPIw0J/nYWE8Do3g2/Aw7oaG8GlwMO8HBDDob6Q5IJAykx+ZJhPbA/zZEhLM5ohwNkaFsyk2kh0Jm8jNSqPMXITN2sTBA3v4+OoV7n/zFc+fPuY//vu/51/+WQx1Rv4S4P8z//W//BP/6d//nsePH/DF559w9vQRZRDT12Wlw9aAVRrxGqqori7DYimhvMweUr6QS1NFhdTQLRQUlpKbbyYzu5iMjALyckspKCjHYhGzojbq6jqoqrGqlL2k7YvMtWTnldlVfbaZ7GxR9RWYzfUUF9dSUFBFTk45O3bkKvinp8v3lQbNGqqqrNTW2mho6FDd611dg3R3D9LbN8Tgzj0MDO6mt28nfX1DdHX1qRn9uroG6qoqaaix0FJfTkdLGQcGG7h0sodPL/Ty5eUBPnnfxodH6/noRAM33m/h1oVOPj3XyeVjrZzeXce5AzYuHunh9N5mzh9u4cPjbVw93cWVkx18eKKdD090cqC/hs6mMmwNNdRXVdEofSOVFZSWmKkor6CqokqFPJeWlCp75/TUVBK2xLMhbj0hQcH4GcW4Sq8A7+Wlwx7erFq1hoULFzN33iJmzVmg+nTCI+IYHNzPnTvfcu/rh3zz4KkC+MiOeGncE9i/DLkECKRfhb1cECR++PGv+Pq+GO2Ifa59fl+b7f/++5/54YefuX//Kd+IL75Y5ErzoJqlv8fxE2fYu+8Qd+7e4+Nrn5CVncmCBfOYOtVVNeJJ2l7UvIBeS9HLOTI9r73/x1Lr2nu/dv5aE94vU/nyfV79Z7/aca+l8OUUsxwF9bEyN//SMOfNEe+PfXs0Wmh/216APixtHZFZnvZu+2HgK+hneRKe7UFEjheROeKH78P6Ij82K9CHsdUSTWJ1HMmy2a4xgezWRJW2F9BL6v6FD76k77vyMHfnU9otRjp2e9x/K6A3d5VR0lGqIC9KXoHeZqHUWkG5tYrtOUm4zp7KRGdHHFxGgl1Uvf21gF9S+g4udtg7T5Favh36Lq7TlcHMgoVLMPj6K+tNexrM/oOitbVb/cBos/WqW7KkB6truyizWCkpbVZb8bJyKknPLCcxqYCYuO3KYW6C4xTGjH2XN98WFT/xBci1pjsN8AJ8DfSyflZey3jd66PH8tqot3h99NuMnyD7tJez1l2HTh+gYskyN+YtWKaeg0Ki8QuIVCN00kwnY3JifiNLbESlC9Q12Bv8wtHJTL2o+T8Bepm3F8iLnbAWvn6hGP1DCRDDnNAoIiJj2bAxXpmcbBNDGJl7Hoa9gF6gLzV78cEPDYkkJmo9vgaTSteLChfAixmONN/V1jZQVVVDWZkFMZ/JzZWu6rw/iJzcfOU6J/CQKCwqUUtnsnNzFcTzCvKprK6ivrFBOa/J2JW8J6BPz8xQ8E9JSyUzK0upe4G9FgJ3AbeUA6RJT4O9jOlJTV9rCByZCZCvkbKC1BpbWps4ffI4+3cP0dHapBRiS00l2RnJ+LivxH/mFHYZjHwfHMOPAaH8EBDMj0Eh3DUauWU08CgslIcB/nyv9+GhXs9Dg4HvdN48cF/Hg3XufL12NY/13jw36Hhu8OGR0cAPfia+D/Dnq6AgroWFcSYygj3RUbRHRlIdEUFRaAjZYSGkRocTHxnK+uhQNm2MJXH7NjVhUGkpp7PDyplTx/ji5g2+u/8NPz9/yn/4d3/DP/yff8c//OPf8nf/7jmPHj/g5s2POXPqMPt39TPQZaPb2oitSRwFLVRVimthIWXmQizlxVjKzeqCVCXrfatrKS2roqBItvFZKCuTbnu51DVQX99GS0sPzc09NDR1UlVrVbX54tJacgtkxK6UvIIKcnMtKgoLZZqi6gXot23LZuvWTBWi9AX+JSV16gJRU9Oqmv46Ovrp7BpQ3d7SjCuKsn9gF0O79qno65eGv37a2rppbW3H2mqjw2qjo7WZbmsTg+317Ott5tBgC0d2NnJibyMfHLXy8ZlOrp3t5JOznVw52caloy3D0crFo1YVF462IiHQv3Sikz3dNfSJ6u/tZN/QblobmqiQ3Q1FUlIopriwBHNxKZayCiotVWp/Q3VllVrY1FjfoF6LB0RSovSc5BEZGa2Av3atO0uXLmfevIXMmbuQ2XMWMGPmPGbOWsDatTolUh58+4SHj/6SO3d/4I5sohM1/+Vv1dpaGbOT9Lpmw/u5zO3ffrWhTtS8pu7tCt7uqifwl0uBlAS++vox9+8/4dtvnyvQy5TAbTHR+VJ8Au5x6PBxFXfv3eOjT66SX5inRusE9A4OE19AXhbCaED/twz6V2r0b/0J0A9DXwO8dv4B6EPS1hIhs/QS2XYlr04BfK6EN7LoJjpPT1yhiQ3FAWwuDWGrJUql7+2gjyerVer0AnvpwhfQp1PUIXvrh7fbdYo9rnTgy3y9zNX/f6/oRelL2r6kvVSl6wX0pW0CeYlKKtpqsbRUsWzdSgV6x8mTcZzsioOL/bQ/a7B3UbV7exrfVYFeYO/sOg0n5ymqsU2a2+RGLGYeYr/Z0tqhakpS+7Jau1RKv7mlk6oaG6XlTRSb6ykqqSMnv4KEbVn4BUYqP/yx7zgMd9LLyJyk5l9V7AJygbuWqtegr53y+Wujx/H6mHdwdJnB8lUeePlIWt0fN3c98xYuZ+HiVfhKw11INAY/mY8PUlAXRztxt9M21gn0RaUL4CV8jKEK8AL5Pwl6X03Fh2AHvHTuh+EXEEZgULjquBfQx63fpBS9gH77tmS2ye71hEQVUq8XFR8SHKkUvY/OiLeXj3KOa221qlq8vcNemqoaqaioUmpenOUE6ErFZ+eq1K9slNO2yMmpfSbP6muHQS9gF8hLtFhbKSopVtvetI1vchabSyguKVFz9qLatcY+7RTIy7N8JspdIK8178mlQN4X2Avk5bQr/hr6+3s5efQIB/fsYldfN63VlRSkpeLvvgbfaZOxrfPgq7AoHvkF8sg/kMeBwfzoa+Rbg57HQQE8DfDjR503j709earTcW/1at6fNYNjs2dyaul7nF62iHvu6/id3pcn3t488vbiiYcnj73ceKb34KmvDz/6m/guLIRvosK5GRvD1bj1nI2LZV9MNJ0xkdRHhVMSEUZ6WDjbg4NJCA8nPiaarVs2k56STFlBPtaGWnb2d3Hs6F7Onj3CJ9fO8+n1C1y6cJyjx3aze4844jXRZquhpbmS2lrJZoizYB7mkjxKivMoLpYLkNnuZCj7BczlZOVIzb1QjdrJaFyJuZKa6lbq6iRTZqWgqIq0zCJS0gtI2J7Blq1pJOzIYNuOLLZsSWPz5lR27BC3wSKl8DX4i9pPSspTyl5T/dXq+9poarJf1gX0YtQio10Ce1H0mroX0Mtn0qhrtXWpaLN10S5h7aLT1ktHSzed1k562jrp7+hkqLeHff0dHNzZwdE9XZzY28GJ3TZO7Grh9H4rZw7aOHPIxvuH2zh9wMrR3Q3s76+jq7UKW2M1XTYr/T0D1FXVUVpopqTQTGF+MYX5RZQUmSktKVMhrwX+dTX1tDS1kp9bQGx0HNu27VCX5NDQcJUdW73ajSWLl7JgwSJmzZ6nIC+gF+gL7BcvXkV1dTP37n3P3bvfc+fOd9y584OC/VdfP+K+UvriSy+++w/Usp2bn3//YqPeF1/aHfuk5i6wF7gL+CVtL6G9f++rRwrwDx48U2r+rmQKZMPdrQcK9Pv2H+bo0RN8/sUXnDv/gUrdL1++lOnTp76cn5dVr7/Sda9dADTVPlJxa+/92vmvqehfacAbBrrMyI9U9PJa4P72uDEv1Ly81n69UPThmR5ICOzFES86V5zyvNV7kTme6llei2NedLYPsXm+bDIHs7UigsSaWFLqNpDeGE9mszTl2RvzBPays15UvVjkFnfY99bb5+rtqt6+wtaiGvLs6XuZqRdfe3vn/chUvTxr6Xo5pdte67h/JRXfbVEpei1Nr6XtVQ1++DOB+4sYTteXdUjHfQXlbVpUUtkpO+mbae6zog/0ZZLMYU5xxXnKVJxcRbm7qlN7ttftXVW9/l0HZwV9ec/ByRVHJ1cFe2eXqeo2nJcvBh9FVNc0qiYeSeOL0UNXVz8t1g6q61ooKKkgK7dErSI1BYSzYrUHzq7TGffuJN5+dxJjx2uQH6dAr0F85KmBXkvby2dKzb8xlrfecWTmnPdY62nASx+Ap48fy1a5M3POEpat9FTjcn5B0SrNLqpds7HVFtjIKapewt3bX0FdID8yRNXLJUDS93LKa/lcSgBGv1AFeQG9/O8zBUTgHxShGoBktE5S9zGxG9m0OZ6ErdsV5HdsTyFxR6pK2YeHRamu+5jojXh56pV1bllZhfoBVV/foNL10nzX1zdAS4sVs1nq3mby8gpegF7quwJ5ifQMrbHLvkJW3nuh+iXlnpeLLIcpEJ/6UlksU6zS9ZLCl5C0fVVNtboANLe20NraqkAuYJeQOv6LZr0RQNcUv6bkNcjL12rpfanriylORZmZlvpquluayE5JxODhhpeTI83L1vBD2Eae+IXxXWAgvw0O5lFgCI9DQnkWGcHD4EC+9dXzo8GHxzpvvvf25vC0KXQvmoHVZxl1Pks5EaLnpsnAY18Tj3V6Hnr58NjDm8deXjzVefLcx4tnPp489PHgodGTJyYdz/yNPA4J5PuIML6KieTLmBiux8VyNjaKg+FhdIeGUhMcTGFAIGmBgWwOCSI2MJA4Sf/HRrNj6xbyc7OothRjba5haGc3Bw4OsX9PP4PdonzrqK8xYynLo8ycp0bVcjJTyBa7XjECKipQmRMpwRSbyykqrVBjcLL8R5rjKirq1aicNObFrt9ORLQs+0lm/aZEBXuB/rbtdtAnJGSo+rwAXmr0AnhR+Pn5lUjqXtS8vJbUvpQERNE3NrYjF/O29h66ugX0/XR09irYi6qXEIXf0zug0vgCeGtrJ23WHtptfbS19mG19dLW3k97+07abTvpaNtFV/tuujt20d+zl8HePezq383+oV0c3L2bQ7sH2b+zi30D7ezps7Gzq5keWy1tDZU0VldSXVGBubiEokIzltIqKsuqqZAol6ii0lKjnist8lqWLJVTX9tAu+z0qGtUl4HKimpSUtKUmpeGVje3dSxc+B5z5gjk5zB9xix1zpg5V43eyprrRe8to7Ozn7t3v+XWrW+4/eW3qnb/1VfSrf+Qr756yO07YmzzgE9vfM2nn91X1ryf3nyAhKj9kSl/Td1Lh78Y6chnkqqXtL0oeXnWFP0XX3zDjU/FCe8Q75+7wJe373Dy9Cm2J25jjdtqBfrx48epjYJa6l7McqQhTwP7L08N5iNBP/JZ+/zXzl+D/sjP5HvI91Z758X97hd1ePX6F6AfCXiB/H8b9FmehGa4E5bhruCu1HuuDrvS90DW2MpFQDrxZfFNbL6JTeYgEixh7KiOIrl2PWkNW8hsTiCzyT5uJ9vtZLY+35ZGQVs6hW327XYyW2/uKqCsW9L3MmpXTtVAxTDspSnvXw/0L2A+DHZVkx+u12uflXVaEMiXtUtN3g75yvZqqrrqqO1tpHGgldaBdnZkJDFl5gxcpk5VoBfYu0ydpmLytOnqdHKd9iJdLyl8UfbSnT/RwVktgZF1sAJ8WQYjaXydj9Fu5Rq3SXW0FhSa2b4jBW+dL3qTgNHEKjcP5i9aypQZc3CdPpvJ06fzroOjgvxY1XgnsLdb2o4EvPY8EvSS0pfUvUBfGgeXrFzHOi+Tcs9b425g/uJVzJq/lFVr9QrGUm8XOK/1NKn3Vq8zqDWzAniBvtTm5ZTX8jUCc1HwI0GvnodT+ArwYqzjF64yBSOVvKj5Pwf0ouZlpE5S9TJmFxkRqzbeyXNVpbjIiZIXBd+gFL1Avqenj9raelWfV2p+RMpeAJGXX/gC8jIqlZySRlJyqjpT0zJUV7eYpEgNXqvDa6fAXVL2UpfPLyygrqFegb69o0N180sNXjPgEWgrx73ycrU8R1Ly8pkod4H9SNBr8JffL2q/uLCQ/JxsinJzaKqqICspEZ/VK1nnNAnL4qV8ExLDz6ZwnhqD+C4gmK+8ddxzW8ezgECeBwXyNCSIH8MCeRQWyLPAAH70M3HdYy3nTV7Yls+hdclMrvp68r3RwFNvHU90Xjz08eahKHsvyQJ480TnzVOdQN+d5z4e/OzjyU8+Hjzz8eCpQccTo4HHJiNP/E08DfbjYWgQ30WFczsqgk+jo7kYGcn+yCi6Q8NoCAklPzCQpMAANphMRBuNxAQFsmVDLKmpO9QselOtqNNaOtoa6elspautheb6auUwV1womRa7M92OpES270gkOS2D5HS5rOUoVS+GOeXlNRQUlJGSksvm+BQ2xaeQnJavUvZSqzeX15ORWUJ2ljT5NVBdbaO//6CqwwvgpSafn1+l0vrybLE0U1nZSkVFM9XV0vthpb7epkbvbDJe29FDW3u3ClH2ouS7eweUwu/uGqDN1o3N2oPN1ofNOkBray/N0qjb3oWtvY/29gF72HbS2b6H3u4D9PUdZKDvIDsHD7Nnz3EOHTjB0QPHOXrwOEcOHOfAnsPsHtxHb2c/7a0C6yYqLNWUmqUOL/0ctQr0AviqiloF+fLSSioraqipqqe6slZF0gGJZAAAIABJREFUbXU99bWNtDRZqa6qw2AwKjUvzXhSnxfIz5o1hxmzZjFt+gymT5/F9BkCfYm5TJ0yQy2munTxKvfufsud2w+4/eV9tWDn9u1vuX37O5Viv3nzG25cv8cn1+7y8fWvuPrJPa5+cpcbn91XsLen979TTn3SbCfWuS+21ql6vD1TIMAXRf/FF9+pjvvr17/gyJGTfHT1Go+fPOXUmdOkpafi5rYaV1cX1Yg3skb/vy3oQ9LXKeDLSF1Urk6N1kVlSxe+1qjnpRT9hgKTvU5fHsq2ygiSamJJa9hERqPM1SeQ2bhdrbHNa00ht1XG7dIosGmLb8REx16rL++176qvHBBVL7CXprz/ftCLav9jITDXlL2m+jXAa6eCvKj59goqO6up7qqjrqeR+r4m6vubaeq30trfRmNHC2k5mXjpfZizYKECu9TlRdVPmTET1+lyCZiBBnsBvah5gb3DcMge90mOkxFVL88CfoH+rDnz8fDSEx4Zq/zjx09wVM1+Uv+Xrn6XqdOZOXc+M+bMU5cM+ecK5AXiEmPesjfbaXAfeY4EvTxLJmDWvIWs9fTBFBSloLt8tTcz5ixhwWI33MW0xiAqPAQPXSCr1/myaq2BlW6yjEZA/3IN7UiF/6ugN4XiIyFqX5r0/MKGQR+ilLxfoJjt/BroZYPYdpWuF8jLyloZrZPavIe7Ts3YN9S3IFFf34Q0PtXUiLVtnarPS61d0vZFRbIPPl+peUnJl8nI3XDDnTzLewL2lNQ0EpNS2J6YRFJyigJ+stjgpsve83QFdQX9rCwyMuUiYH9PU/tllnLKKywvUvIa6KV5TGb3m5qa6OrqUjP8AvKRoLen7u0NfHIxEMiLp32R1Pqzs6gqMZOTmoLXmlWsnOxC5bxF3AuJ5neBYTz1D+BhcBBf6Xw5PXkqB9+dwPnZs/l4wQLurFjJN25uPDX68ruAAJ4HBPAkOIgfgwP43t/E48BAHhuNPNbpeOrjbQ9vHc89JTx46uXOYwmdJ090Hkrd/6TX8dSg56neh+e+vvzOaOQng1E9P/XV89jXh0e+PjyWy4OfiWeB/jwOCeD78CDuRUdyLSqaD2PXczQ8mu6QaGoDQsnSG9ji48V6o45YPx/WhwWweUM0mWlJmAvzaKypprvNRrtVUvLVWCpKKSopVP+fbN2eyKaEbWxJ2K52z0vGzO6YJ6rfTE5eKUkpueQVWlSdvra+jbKKBvILZSxOTHJasNkGOXHiIt3de2lo6FIh8JcO/LxcMVaSUTsZs5N+mj66u4fo65MGvL0M7tw7rODt6l3S+KLuNYXf1SW/p0uV6Kxt3Ui02rppsfVjax+kvWMn7e2DtLX102bro6NtkO5Ogf1+err3091zkJ7+IwzuPM7ePac4fPADTp38iPPnbnDu7HWOH7vI8aPnOHP6AkePnWH37oOovp/mLloa26iraaKiTCYBqjAXWSgpslBmrlTwF+BXVtSq54a6ZhLityF1eVnfvHLlahYvXsrs2XMV6KfPnMnUaTOYNn0m06bPYurUmUyZMkPFtKmzqK9r5qt7AvmvuXXra259+TW3b99XZjy3bt1Xy2euX7/Lx5/c5spViS/58PItPvr4Dp9c+4pPrt3jk+v3uPnFA7765jG3bn/PzVvS7PeIb+4/4d69H7l9+3sV0pB37+6P3Lz5FVc//pQTJ9/ns5u3uP/ttxw4dECNYIaFhagZ+lcg/4bdAvdVRS/q/qXC15T6SBU/8ln7/OX5Oi+fX1PPI1X7rz3L7/ufruhljE4UvUS41OlzZD+9PdTr4Q58GbuTiMvTs7HIT+2q31oeRmJ1NKn1G0hv2ExGQ8ILAx2BfE5LMvnWdApsGfZ6facoe3HNE9gXIbCXuXq7LW7lcPe9dOBLvLqeVlL2f6zL/iXkh2fiZS7+lSh/4Y5XJvDvLKe8s9y+wKZD5uUtVHVVU9tTT0NfK00DbbQMttE6YMM60Ia1v422gQ4qm2rYnppEYmoKIRERhEVFs9bTi6kzZ9vr8a5TcRRV7zqNiTJ+5zIFh8lTVYPeJBnDUyN5rkwYHsd719FFLZp5Z6Ij4yY6Iul+WTwjX+fkMgUn+XpHF3UxmDZ9NlOmzsRZGvwcXZgw0Ym33rY717319nhUKE96u8OddNSreHsCb4x9l9FvjmeioyuLl63G2+CP3mivqS9d6cmseStYtkqHp48APhR37yDcPPwU3Fet9WX1OqOKNe7GF4pe86yXU6XyPYxK0WuqXZrz5Nnb9MfDxxSC3k9G6SRlb4+AwEg1VhcUGqXMcuTiExu7WY3Tbd64VS24EZ976bT39wvG08MHSeXXVNepjnoBvCh36a6XJq0Sc5nqqJeuelHtuXnyA9+etpcmO6utXTVyNTQ2q1PS+GJjK6N0Mhsva2LN5lKVdtfc8eSU0NLx0lgnrwX4MlqXPzxSJ5CW1H5hURH5BfkUFBZgEbOcxgbaOztp7+hUzX7y7yWhttMVFyOXhFJZWjPciS9LdUqlVFCQQ7m5mMzEJLX5bLmLE/lzFvB1QCRPgqN4HBDCo4BAHphMnJozh/Yxo2kbM4Y9Ts4cdJrMCSdXzjpN5kPXaVybPY8vlyznnttavvXy4onewO+NAfzsH8hP/v48lzAZ+UkuBQYDz328eaaTtL03z/Q6nhkE7Ho72I1+PDcYeSaA18LXxFNf48sw+vLUaOSZ0ZefTD48DzLxLDiIpwGB/BQWxsPIcB5EhXMvKoIboWF8EBrO/tBwukJDsYSFEG/UEezjRUigH+HBgURHhBO/eTNJO3ao5kYZt5OeCOmNkPKKWNZKpKZnqNKLZMoE+LK4ZsPGreQXlFLfYKWysh6ZvRev+8JCizLIsdl6ef/9D9WoXFfnTnp7dtPe1k99nY0KS4MKeT00dJA9e45w6PApTp06z5kzFzl58jwHDx1j5+AeensGX0R3Vz+dks7vkvR8j0rdS/reau1U9XpbWw/tHQN0dg6pGX3x2+joGKSnR/wEDjI4eJidO48yOHCEwcGj7Bw8xp7dJzl08ANOHL/MB+du8OGlLzh39pqKj67c4vLlzzl9+gp7957i4IH3OXzofQ7uP8me3Ufo691Du22A1uZuGuo7qK2xUlUlmQr5u9OgzID8/AJZ6+bJ0iUrWfzecubPW8TsWfOZMWMO8rNo6rSXsJ8ybSourq5MnjyZqS6TCTIY2dfdy8UDh/jwyFGunj7L3Ruf89XtO1y9fIXLly4jhjbnL1zi3JkLnH3/EmfPXeHc+Y+5fPlTrn70KVc/vsm1619w47MvuXLlBh9eucblKzeUe5/49l+/fkt9/vU34qj4Hdc//YKLVz7i6IlTfHbzc+599RUnTx6nsbGBY0eOsGTxIhwnTeDd8ePsC22kTq9W1I5SS23GSBf+GIk3GD2ifj9qzChef2M0r78xhtfHjGbUG6N4fYwd4i+gP/p1Ro0axahRo4dPef3fiNF/eCmQ7z3mjddfdNePrMNr3faSrh8Zkq4fN24048aNUvH226+jxR/W6LM8lXoXJS9g10IuAAr0ouhzvInO0SnQix/++nwjm4oDkPW12ysiSa5ZT2qd3UQns3GbUvS51mS1rz7Pmk6+bbgxrzObYgF9Zz7mrsLhDnwzYotbPSTb7QTwstVOQubn7fP0Wl3e0mO3tdWAr6Xj7bAX0L8MmZF/GXYbXIG8ub2UsvYyLB3aWtpq6nrraBAFP2ijeWc7rTvbsQ3aw9rfTvtgp1L15TUVpGdnUVZZQXf/ALWNTUSv38hKNw9cps1kvIMzAnCBuYDeacp0BXt51kIuARLyNeMdXRTkx0rdfYKDAv27Di6qcU/S/KL8JQMgkJ+pulznMXXaLGVL+6o/vXjVy/IZu2e9Bvoxb77DG2Mn4jptLms9DMNjbCGs8zIyb9EqlqzwQOcbpsIO+cAXkBcVPxL0bu5G1W2vQV5L3YuyX+flh5chWGUIJOVvb8wLQ+f3MkZCX/cL0PsHRhAUFEVwSDTBYdFqhj5C9tBHy4razUSEx6pUvaToDXo/dN6+pKdlq3R9haWK6hoZT5O6vKh5+xidwFNUugBcTqm3a014Wk1eTknfy+cZmXYXPPExl7S6jLqJ+taW2MglQExyNBMdrXs+KzPTPgaXk6Oa7LTxOUnljwwBv+xHLy23d/PLv4uEXESKS0qpqatTC1Pkn7dnzx462tspKSpWUVlRSlZGCh7rVvKe40TSp87kln8ET4Ki+dEvlMf+ofzg68/Z+QtpHjuW8tGvUTlmFL3OLgw5u7DH0Yn9TpM4OOldjk2cwClHR05PduHMtClcnDOba/MXcHf5Cn6QVL2vL0/8jDwNMPE80MTv/O0h4H/ma+C5r4GfTL5KuSvI6315pvfl+XA81Rt4rDfwxCCAN/HMz4+nfn4qiyAXgAdu67i9fBVfrFzBPc91fOen40c//XDa35+HISF8ExnG15vjuLZ5A406Pf4L5rN22RK83d3Qe3ug99Fh8NHja/DF38+fmNgY5Zan9U4UmYspKBoem8zOQ9bPbtq8jZjYTaSmZaku/fiERNX4GRwSofpB5LU47MkSnJraJtrae7FZu2lqbFOntVXq6130dEuj3V727T/CkaOnOHb8zIuQ1PG+vYcU7Af6dyHR3zeklsv09gwpl8zWlk5aWzpoaWqnuUmmAjqUEY1M34gxT2OTZHuk5r+b3buPsW/fKfbsPsHQzmPs2XWC/fvOcPTIBU6f+ojzHwjkP+fqR7fVeeniTS6e/0wBX75m397THDl8nqNHznP48DmOH7+oMhYnT1zizJkrnDnzkXrv4MHT7Nl7mL6BIfXfJyFhh7pQS7PrurVezJ2zkFny82fmXAV6UfOi6qdMncZkVxEmTji6TMTF+V1WzJiKLSmF85ZqTuUWcTgjn6NFFRwqr+ZAZR0H6puxlZTSUl5OR30TQz397N97kAPSSHfiFKfPneOjq1e58ekNvvjilgL3J9euqfcuXPyQyx99zPmLH3Lq9Fk+vHKVKx9d4+z5i5w5d54zZ8/x6c3PuHnzJkeOHFJ7IZrqqtWyn3VrlrFy+XyWvDeHObOm4Dp5Ao4ObzNxwluMf+dN3haIvjmKN+USMPp1RksI6EeP4rXRoxXoR495nddH/WY4XuP1URIa6EepZ3lvlBai1Ef/hlGjRsTo3wwrfzlfxqg3XmfMG/ad87+E/L8K6DX1LucvYa/S+AL4XN0roJeGvA2FouqD2WaJIKk6hpRascbdpFR9drPY4mqgt9fqVQf+MOhLOvPstfoRo3Yv1tgO2UGvNeO9gPwf2UL3Kuj/eApfpe+7Kyjvknr8sAOeMsSpoLanhsb+BpoHmmkZtNI6KGq+ndbBdtp2dthjsJPOnd3Y+jspLCtmU0I8CaImZM65oJBcaQQqq2BHagZ+wWEsWLIc56kzFMgF+iPVvcBeA72cmqoXRS+gF+BLHV2WyEyc6KTS+wJ8gfvMWdIIMxfXKTPU5xrUxeRGVs7KWln7e3Y1LzPyb7/jyKIlq/HU+am5dZldX+XmrbrqV6zRYQqMQm8Kx9MnGDcPf9a4+7FqrdGeqh9W8pqid/MwqVq8pOk1uEuTnrjeSX1eVLx8P4kX8/T+4fgMh0Bfg/1I0Evq3j8okuDgaAX6kPAYFORjNiplLzvqY2M2qa11ojIE9OKAJ6nG8jIxRBEP9Do1My+gt1gkFVuq1LvWbKfBXgO/uKlJel5C6vLSiCfQTxl2uBPYyjx7c3OzMtQReAvkBfYSUk+XcThJtUvqXRS+UvbDo3PSVS+pfBm9E9gXijnOcANffkGhulwI5CXDoBR9UQmWSvvKVXHr6+nuVg5r+bl5WErLyUhJxV/vyYppTiRMmcKnxmCeB0TwMCCUh/6h/NYYxMVFS2l8exz5Y99gx9jRJL41ihrXydhcXelxcmSX0yT2Ok9in9NEDk2awOFJEzjkOImDTo4ccXTkpJMTH0yZwofTZ3Bt/jxuLV3C12tW84OnJ099fXlmNPLcaOJnkx+/9/PndyY/9fp38uznz0+i7o0mnhp8eSSg9zUqyKuSgMnE1+vcuTh7AQdnzuKI2zJO+qzm/NplPNB5KsX/2MfAE51cEvQ8DDDyJDqYT728qJ4+G7dJE5k/czprl63Ae9VqVi1dxuqVK/AWq1cvT9asXsWmTRsoLimiUDb5DWdTxPM/X7I5uQVq/3xKahbpGdKAmYuAXcY3Y2M3qQVKwcERakWyweBPaGgUGzckqD93WzbvoKiwjLraZjraexno28XQ0D527drPvn2HOXxYTH6OceDAUY4cPsGRwyc5eOAYB/YfZd/ew+wa2s9A/276esVMp5vGBiv1dfZSU0N9q6rxS1OfdPA3NLSrKYG6unaam7uVGU9/v6Tt99LXd0AB/9jRi3xw7joXL3zG5Q+/UJD/7NP73PzsgXqW9y+c/5Sz73/CyROXka8X9X/k8AWOHr3EsaOXOH78w+GLwnUuXfqMK5c/4/LlG9z8/I7qF0pPz6YgXzbxVZCRnqP+zs2bu4gZM16CfspUGRuegpOLMw6ODjg4TGCS43gWujqxK7+QLzq6OZWTz9H4FI5vzWRo/Q6OphVwML2QusiN5ASGkRoeTXLMBhIiYtkSGcuW9RtJ2Bqv9iyIZXBtdQVd7VZ29veyf+9uzpw+xc3PRe1f57Obn/H9D99z5+4drt/4lKuffMK169e49eUtPv74I1pamlSvR2ZyPHERJuIifYkK8SLYtIZAwyqM3kvxdJuP2/LZrFwynSXzXVk424k5052Y7PgOk959E4d3xzJ+3Bu89eZrvCHNckq9v8ao1+0w116rtPxou9J/mb4X1S4g/4s/GqNG/wUjQ+xv/5eCXuCuhcDfPlonoLen7iV9H5OrV933m0uCFOgTq6JJqo5TsBcP/KymBHJa7B74AnxpypMOfIF9UXs2Re3ShS+qXjrw7Zvt7Ol7i33hzVCV2lGvpeu1Gvsva+7a+1rN/U+d5V2VlLZLLV5UfKUCvKj4pr5GWqThblDChnWwXYVtZwftQ5107Oqic1c3Xbt61NrakopStmzdSmBoCJ4+Pqx0W4t/cCjbk9MoMJdTWlVLdkEx8TuSMQaGMH/xMqXqNYU/UtVrzyqVP6zwJXUvwB//roNKz0sdX1S9jOdJykxCFP64dyYqqNshP5zCH2tfVGM3wnkHF+cZrFrlhRjRyGicu5eJRUvcmLdwpWqk04AsNfl1XgEK8MtX61+k7CV9v8bdpBS+eh4Jei8/1WkvzXqSopcZeunQ9w+OUSHfW94zBEQo0AvgR6p7H+m4DwjFFBiOBvqg4GhCQmMIjYhVil5McyQ2b9pGeFgMbms81DhddVW9qsfX1jTaQW+pUg13nZ3dlJdXqFq8dNbbVXr2sEWqvZNeA79AXYE9NV3V5QX86Rmytz3NbmmbmqrALRAXgEsqX1ndpqYqyMsFQHzyZQe61N0F7HIB0NL6WbKlbkSXvhq5E4/2kmIKCosU6LW0vWQUpJQg7nxSk5cLREFePnnZOVhKy8hJy8bgqWPljKkkTJ7Kx/oQngfH8MgUyCNTEA9NIXy8ZBVtb08kf8xbbH3nbQLGvUnApPEkvzefynWrsa1ZRfd7ixicO4vdM6ZwwHUyB52dOeDkyH4nBw46O3HAyYmDjo4ccXDgqIMDx5wdOT7ZmQ+mTOWjWXO4sWAhd5et5Ds3dx55+fDc6MfPAYH8VUioit8FBPJzYBA/BwXxu8BAfgoI4Jm/P7/V6/nR18DlBQvodnKmaeVCitbOpcZ9Puf8PHngb+Spn5EnBj2PdD784OXN08AAvvHVs2/qNDImTGCN4wRWLFmEwd0Lk5cek8FEWHAQ4SHB6Lw8WbFiGeKCWFCYryyDC8XvoLJCWRw3NTVTkF9IccmwP316tlLuObmy7S6f1LRMduyQ3fGJbN6cQEx0LCEh4QQGiDWzH36moOGM0haSk9LVnzlxvhMHvMHBXezde4A9e/axe/de9u09qBT9nt0H2LvnIHLuGtrH0M69Kvp6d9IiK3NrGqmtblBnTU0j1dVi7NNsN8yqalKTApJOFx+ApqZOGhtF5ffR0bGLffvOKMUuSv7M6aucOnlFAf/G9a8V6AXw8r6k8gX48rz/wDkOHb7IkaOXhuNDjh2/zKlTV5WqF3X/wQcf8913j4ZBn0NRoSxTqqGmuoH8vGJkfFVS99J8J5ssJ0upUvUfOeLg4IDzJEccHR2Y6exAUXgE9wd2caehmduWeq7lV/BRvoXr5U0c2JHDgcxijlU0UrpxK9vDIok0+BPk7oO/h44AX1+MOm8VAb4Ggv1NhPj7ERkawqYNcdTUVCqInzx5jPffP8WuoUH2H9jHyVOnuHTpooL8pYsfUFtTSUFuOrmpm4kL8yYuzIPooDVE+q8k0n8VEaYVhBmXEeq7jHDTSsIMKwj2WYa/9xL06xbgtWY+HqvmsnrpTJYtmsr82S5McZ2Ei+N4HCaOZcL4N3ln3Gjelt3xYwTammp/jddflxD1/xqvDav2UWOkDi8ZgN8owI8e/ReoGPMbRo/5jYK8gH7MG/L8G5XCH5mml5E5LbQu+3G/SN1LCn/s2NdU/EHqfqSil1S9QF5T93ZF7z2s6EeC3kBcvpGNRYEklIUp2O+ojFEpfGnKy2raqkbtclp2qIU30oGvuu9l3K4tS3XhF3dooBe3vEKqBrVavaTw7an7X4JeA/svz9LuckplVK7T8kejrKOS8nYZmaumrq+epsFmmgebaelvpbV/uBY/2KbS9aLkBfLtuzrp3N1N564eBfrWnjYq66vJLSwgfvs24jZtIiAkVIE+NDKGcNmiti2RtOw8imVspbqOvOJSNm3dgZfBpKAvNXstvS+gl9e/VPhSqxe4i5KXELBrc/gCflH7AnoN8nLarWwn8MZb43l7nAPz5i7BRxeobGXFhlZG4OYuWMHiZeuU6Y1Y1moz7+u8/FmxxoBAXk5R8CMBL5cAd+9A3Dz9cPMyscbLxFqdP56+wehMoej9I5SKD4nYSHj0FuQU6KsUfmAkPgERSsn/WaAPs4Pe6BesPPalriqpe/d10nS3jaZGK50dvSolKsC3lFcjgB8a2o3V2qZq9DJCl5WVo1R6anqmAr6AVMAuQJeGO3kW6Nt90u2XAGmqE5jLghrxtZdITkp68Z68L59LA5141wvsJb0vcJbROQ30AnvVbS+qsrhIpesV4ItEyUvYQa/1Dgjw5VlAL2tlBfLik15WXEJmSipGvYHF06cT5jSZ896B/D5gA7+TDnv/EDVOd33ZWnrecaR41FgSx00kYNw7LH3nHdznz0W/ahnrA41kRIZQFBpIbaAv7SZv+nUeDK1awa6F89k/czr7XV3ZO9mV/c5TOOTkymEnFw44u7DfxZkjTo4cdXTkuKMTpxydOevsynnXaVyZNZub7y3m6zVu/Ojjw2NpyAsM5K/Dwvib8HD+Kjyc34eG8lNwEM+CAvnK24uzbqsZXLOUmnlT2bdyCV8affnBZOKJ0YunBk8e+Xjy1OTL9z46Ls6dw+FZM6mfPo3UBXOJd1vFFp03ge7r0Hm642fwIdDki8faNRiNekqKCzCXFFJUmKeW/uzZPcQHZ8/S0tSsnOGk8dJcalHKvqCwhPwCGXEtVCUdsYdNl+U0SckkJyapSEpMYuvW7WzZksDmzfHExW0gIkL6RyKJjowmNSlZGcw0NzbR2d5Jd6ek9Xvo75f6eh9dXd10dHTRLp919aoU/uDALjo7emhptlFX20RNdT2V1bVYKqoVYGVbXklpBcUlFszmSmTznrm0Wm3UEwteUfqdnXvYNXRcpfAlnS/Pkp4XoAvkTxz/kOPHRLlftKfsD33A3v3vs+/AOQ4c+oCDh89z6MhFjp28okAvJYBTp65w4cJ1zp27olbXZmTIYh5ZnlSlMmfS6CqwX7JkpSojSo3e2cUVBzEKc3RgksMkHCdNxNlxAtMdxxHs4sL+1T5cXK7j7Ao9J1cbOeMdxtnADez3i+HUtkwuljVQs34rjUUldNtsFGVlk5WcTHpqMglbNqmLnJ+vAX+jAaOUary9CAr0Iy42iuSk7ZSXFZObk6lWBG/fvpVt27aRlZWh/hxUWsxkpCWTmhhPcnwkMaGeRASsIsp/GdF+y4gyLSHS9z0iDPaIMi4lyrhcRbRpGZGmZUT4SSwn3LScUOMyAvXL8fVaho/7YnRrF+G5Zj5rls5k6YIpzJ/jwqxpk5jiPF5lASa8/QbvvDVGWdO+8aaUAOxwFwUvCn/UqL9g9Kj/Q8WYMb/hDQH96L9APUv2YITbnQZ7DfJyjnvnjZcxokYvoJcavcBe+/Vijv7XQC91ehm7kxp9bJ4PUp9XMZy631Doz6biILaYBfZRJNWsV015mY3xCvaaqpdlNy9H7TIpbrfX6cUpz9ydp9bYVg6U2Gv1al995SuKXqvJa+d/L+gtHVVUd9fSMNBE884WWodase4chny/vRavpeo7dtkhL7DX1LwoegF9dVMd+UWFJKWlkpiaxo6UVDXWk5KRTXJGFgk7konbFE/Mxi0K+uk5+ZRYqiitrCG/pIwN8dvw1BuZs3CxqtkL9CU0VT/RWVL7U14A3lmc9oaB7+g4Wal8WRsrsJc0vaTsNeC/OXY8EydNZvnydRgMQco/XtbBLlvpxYzZS1i1Ro9fQDRGf1nbKk13kqr3ZaWbXjXjLV8tGQrfF5Bf6+mvlL6HTubgg3HXBeKuD2SdT4CCvKTkfYOiMIXEKLiv35zExvgUotdvIzA0TsFfPjcI7IfT9/qACFT4h2Lwf1XRS+peFL233oSHp57NW7azYUMCQYHhBPiHKCe87Kx8iovKMJdY1CljQuJ+J014VZXyA9Fih/ww0EXVi51te0cX5ZLSN5cNK3j7zHyKjGSlpKnYkWjfKy9LawTymoofCX6l6mWJTWrqiLp8lgK9AF7eF/CLpa346rd3dtBZ0uE9AAAgAElEQVTQ1GhvzCsuUuAvLjErdSk2vAJ4rUkwP6+AfLHGzc+nrMSs0vV+el8WzZ6FYaIDJ92N/DYoikdBETwNjOChfwg3VnvQPdGJkrfGsf2d8ZjGvcO80aOZNcmJ9+a9x6IFi1mxbBXrVrihW7GagLXuxOh9SfLzI8foS4XJgNXgQ7e3O/3rVjKwbBFDc2azd+oMDkyexn6XKRyY7MIBF1H8jojiP+zgyOFJjhybOJFTDg6ckZS/qyuXZ87k00WLuLNyFd+sW8cPOh2P/fz4OSyUv4wI5y+jI3kaE86PocGqDv8sOIxnfgE89/VTHfqPfXU8NRl4pPfh04UL+HzJEn40+nLPYOCar5Gzvkb2+QdQ7u1F9OpVGDzd8Vy7GoO3ByVFedTWViC9DJUVZpoa6xDQ93Z3Io5ve3fvUX9G5M+DulQVyQY8uw2y/Hevq6mhvNRMSnIS6WmpZGdmqtWzyWrqIpXk5FRSZRpD/ozINIZsMExKIjMjHVlgU11VSWNDA62tLXR2ddLe3obNZqXV2qres1pttLXJop5u2tqkEc++YElKTtW14u5XRZmsS5bRy/IKysorsVSI45/YIVdSUCg7EmSlsij/dlqaZUHWEM1NfbS2DNDbY0/rC/AlXS+w12r0+/aeYu/+M+w5cIY9cu4/w94DZzhw6ByHDn2gvk5+z8cf32LXrsOkpGSTlZWvUvfmknLKSiuprWlSF5Ow0ChVQhRF7+Q8mUkOjkx0mMSESRPVClhHh/E4u4xF7zSePbOXcXX6Si7PWMLFGe9xdtYSjk1fzJ5ZS7HNXESJ61w2T5lH5Go3tsRFERsRQqRMWcTHkZiYoAC+NWEjWzbHsT4uko0bYoiJjiAsNJiM9DR2bN9KamoSu4cG1Qrn+C2bFejlEhC/eT1bt2wgPSmBlK0xRAUL6FcT5b+CaNNSoo2LiTEtIVoA77tkOJYRbVxOjHHp8GeLiTAsJtK4lEiTHfghhmWEmVaojECk/2qVCQg1riDEuJwA3RIM7gvRrV6A+7K5rH5vFovmT2PObBdmTHPA1WU8To5v4zBRMgFjGPvWqBfxltTnR//mD0A/Eu5vjVD0fwr077xjb8wT2Gu/XoA+PMeL8BxPFWHZcsrr4cgSIx0PonJki52OmNzhyPMhrsCX9YVG1hf4ISn8hLJwtldGklyrjdvFk92ynRy17MaevhdVX9CWSUFbNkWdeZQo0IsHfqFaeGN3yytTHviVA5VU9lVg6bWobvsXBjl9skPe7luvmvCk9q7U/P/L2nt+V3le+9pf93lTHBe6CkiiCNR7X9LqXWupdwlQQ733XlBFEhIIJETHBhuwcY/j2GlOcZzE2yVxjZ199t7nnDHOH3G9Y96PFuAke4/3w+sx5rifVRC4DF/3b5bfFCMc8bXfVvUyNndugvH1KWYvzLGwsbCdohfIL7OytbzdVb/GyqU1zm5JTV7S9esqVq+cZ+3K+sM4I6A/M4Ok75s6WmlobeGU1Hqb2mhs66JVUoE9A7R09nKqpYPK6nqKyqsorDhORXUdbT39jE3PMDZ9ms7efoorKknTGzh49Bi7AwLZ6efP7oAA9gTuZ58Y7agIwk8a+aRT328/u/b6sXP3XtR2uh272bFrH08+vZsfPrmLoIPhKj1vlY53q1e52IVHpRAalkSazokzuxSrQwxwcsk0ZKtGO4G8RGKqlrIXNS9pelH5MmonI3aSnpf5eGm201s9GKzSMZ+HPbsId14Z+SUnFOBrTnVwsq6N4vJaBXql6iWFL815rnwsksrfDqsrH5tLMgFa6t7lKSDbW4jJ5CQxSYdOZ8ZicWO3e/F6ilTqPjs7D6mjSv20QOxxy09QW9tIa2snff2yhGSE3t5BOjp6aGkV9d7O7NwCyytn1bl4ZkmlzFuk6a5NvOpbaGuXZrx+mltaqT91itq6OmrqaqkT2DecoqGxUT3L/9zrxRr0lIzbNanvS1ago0NrwJPGPLkcCOhlVn5kZJTz69JNfY7BoWEGxMCkX0vbDw+PqObBoeFh5HlkdFQt0ulWSr6H8aFRWptasBmNJIYeImvfLm5mmfmbp4yv3V7+4vHwhTOHX6bo2NwbwMATP6Jm1zO49+wk7Iffx++HP+Dw/hDCDkcQdSyGuIgEkmNSSItLJT0hndT4DHVmJaVjS8ukyGSj1ummJyebqcI8VvJyOWe2cj4xnYuR8WwdPcaVw4e5GhzM9YBAbu7TgH/b3487AX48t2+vitv++3g+wI+7/v68GLCf14ND+MnhI/wyMpI/JifxaaaOLyxmvnU4+U+vl/9dkMd/5nv5X/ke/qc3W6n/v9psvBcRyS/DwpGavTT7SXPgZy47X7vc/NHkZDk8lqrYeMyZ6ejTU9RWvUsXBehTnJ4e4/T0OFOTo5pN7sgQo/LPeGhYGSVJvV7GLCWkAVJ8FU5Pn+balStMT02qS9bi/Dwz01M0ya55ufA1bG8nbJUNgpLSFite2TPfocx+erra6OvupL+nS01GTE+KvewIg/09DA30Mj46xMzpSebUaOUZFs7I3P0KswtLTIsH/vQM05PTasPiyLD4848ru+aJiRlGhuTPNEJP9wj9agxwmuGh00yMLTA1fobpyRUW5i+ytnpNdePfuf2GqsFLHf72c2+wdekuF9af5fK1F7l+6xWu3dRAL6eo/FvPvqLq/rduvcTvf/8Jt27dpaVFXCP76e0ZYqB/lMGBMSbGZ5B+guamdqKi4jggbp+y62PvXvbs3cOevbvZt3cPAvrdgU8R4/cEF4KO8vahGN48dIwfHzzKG4fDeHAkjOcOHWX9wEFG/A5QtieAmKd/RMBTPyBwx5ME7H6SQP8dHArxJz4mjIy0eGzWTPLznSwvTzO/ME1FZQndvR10dLXQ2FzH+oVVNrcuMDk1zvz8LM/eusGdZ28wPtxPb1s9TSfzKfGkU+ROosgZT7FdQB5HqSNBRYk9nmJbPCUK8tpZ5khUr4sscRTbEil1JFFsT6BALgVyEZDP5dLgSEDLAMhlII48Wxx51jhyLHF4rfF4LAm4THHY9dFYMyMxpYVhTAklLfYQsccCiQ4NIOqIP+Ehewk9sJOQwGcI8N/Bnt0/YueOH7Bzx/fZ8cz3ePopUek/4MkntVNL2f+Qp5/6AU89JSr+++x8Wr7/BM/sfAK5FPj+egj63M4sHo+8Lv3260zyO8QZT7rut6NLZuzFPc9AsSj8HjOlPVbVgX9yxEv1eC5104U0zpbTrNzyqpUHfudyA10rzXSfbaFntY3e1Q761roZON+jPPBHLvSqRTdjGzJuJ0Y6I8h8/fjGKGMXR5nYHGd8Y0IBf1RAv6HBX0Avi2jUPLyk7cUcR7ndidPdJJMXZtRM/JnNMyypNP0Sy5tLrGytqDgrnfWXfKA/x+rl78L9O6DfOMv0yiyjc+O0D3TR0NFKXWsbp9q6ae4aoKG9h5qmDmqbO6hr7qShrUdFdWMrJSdqyCspp6TqBHVNzXT3DzA8PsHA6BgtXV0UV1bhLSwiNSuLvfv3q1E7Mdvx+ef7RvPU5rzA/Rw+FsGho+Hs2O3P7n37iUlIV81wLm+Jqo2nZdo4EhZPdEImRpssnCnCZMtXkM/Qux823ImCl856NSefYVMKXgO81mAnTXaZkqZ/zAxHau8uj6biSyrqOFHbikBe4nhNCwUlJx8qeknfPwynzMtrYXdpTXv27UY8t7cQq81NckomyclZpKUZyUg3odNZ0OvtmEwubHYPTlcu2Z4C5YefnZ2POzsfb04BhUVlaofAiZN1NDRKal72lHcriIuCGx2bVE1vkrZXjXftmuvd9OlZ5uYXGBufZHxiUtnZ1tbXISHAr66t0cB/SjbXac17vp+hpf1bFdxF6UsmQNKHstmuubmFPkkPd/fR29OvwCJQkUkA2Vcvm/Ek9X/lyhV1SrOfjPNNDI3TXt+My+YgKewYhmeeZjMtgy/zSvnancdnbjdfZnv5bYaRjYAghp58ilPPPI1n19PEPvlD/P6ff2HPk09yKOgg4UciiDoaRXRYDJFHo4iJiCUhNpHk+FRSE9NJE8OkRB166ePIsODMspFttFNkd3HCmU2d0Uar3spgpoEJnZ7Z1DTW01K5o89iKzyMa4cOcjPoALcO7Ofm/gBu7vfjuQP+3N7vz7OBfjwf4M8L/gJ+Px74S8p/P28GH+Tdo8d4LzqKD5Li+VSXytcWA9+6nPy718vv4+J5OziEzzP1Wte+2cYXFitfOB18bLZxPTSKjrAICnVpZKUl0tPezFtvvMyNq5ucWz3DmUUB0hRTk2OMj40wPDSgyiF9Pb0MDgwpC2RxSJRmTSnxyL+Tudl5VpaW1IVg8+IGlzY2kSZISeM3NzbR3tqmtr9JSUWmICZGxxgZ6GOgp5PB3i71LGd/dwd9XRLa+/3d7WrZT3vLKVqb62lsqldZArkUdnR20T8o/v0jjI2OMjE2wZjsV5DL34h2+RPoD/QN09Mtlrxi6iQX2F7a2wZobx2kt3ucsdEznD59jsXFLTY2pPnvVQX45+/8mOeefZ2LF26zsnyVCxt3uHL1Ja7ffIWr117i2o2XVQr/xRff5v79t3jw4G0++eQrVlc31VKgjvY++nqH6e8bVY2Iw0MTTE3OKeiLS15g4IFt0GtKfu9e6WDfpUC/x+9Jond/n0sBh/lpSDhvhBzhjeBQXjsYyotHjvLcwVDO7Q+m1y8A9+6dhD39A4J2/IjD+3ZzMGA3Ift3cShoD4dC9hAStJPg4J2Ehu4jIekomYYEdFnx6E1JONxZ2F2Z2Jw6quvKFfj7+rt5/bWX+fUvf8a55TnGBlpoOuGhIiedYlcCJc44Sp0JlDoTKbUnoAE9nkJzDCW2ePW6wpVCpTudClcqpfYkyp0pKsqcyZQ4Eii2x6tfX+5OVhcFuTQUSjgk4sm1xuC1RuO1xpBvjSNfegAscsaRv30W2BLINcWSrY/Go48mOysKZ0Y4lrQwslLCSI07RHLsQRKig4gM3Uf4kb0cPeTPwQO7CQrYoSI4cAcH/J8mYN+T+O9+Ar+dP2DPju+zc8f3ePKpf/Fxnoegl+10+d3fjZyOTHLadd8BfUGHeOH/Y0hHfkW/k+rRHKrHcqmdKqBhpoym2SpaF07SfqaOjqVTdIqBznIzPWdbFeh7V7voW+1U9riy9Mbnge9bYyv76ic2BfZj26AXde9T+BroR8UsR+2RF+CP0b88xNDKKJPrp5nZmFemN+Jup9XiRcFLPV6D/MrWWaXgz26dwxf/LegvrjC1PMP4wiQDk8M0dLZxsqmRU22dCvKlJ+rJlVGwshMUVdZQXt2gwF/f2k1zdz+NHT3UNrZwvKZepffLqk5S26g18U3NLTI2PUthWSXFFVWkZWYRciRUeer7NuVp5jxHCDlyjKBDoRwICSU6LhmL3YMntxSXVwsxuQmPTkGc7KxOaYoremw+/lFnvdThHw9J1UuaXlR85nYnvah5n6IX+1qp68tlIrewCoG8KPi6xi5qGzqpqm6mtLJefZadW/aw+94H+sc78v8e9Nk5RWqhTkJiOimpWaSlG8jQyQYtC5lZFjIzreh0VvR6ByaTW5Um7PZc3G6Bfe72IhyteS/bk6fgL537Av66+iY1MuTrtm5u0exuJyanmZyaZnxiinPnLzA+MU1rW5tKzYqyP1lTQ5s02bWK2m946JQnXfoqzV/fQG1tHbIlz5fuF8jLazkl3SsGPQJ3AYpPTUo3vzTw3b17l8uXLyt3PLG7HRocpq2pDZfFQXJkDBm793IuPo2vPSV8k53P57k5fOHx8Ae9iSshh+nbsYOKZ3bieOYZYp74IX7/8j946n98j2ee2sHBoMOEHQ4nIjSSqGPRCvRyxkTGEReTSHxcMknxKSTFSQd7ChlJOgV7c5YVU5YFm9GOQ2/FmWnGnWUl32inQkYabXamcvOY9WazbNSzmZHKZkIcGxFhbIUe4mpIEDcPBHBLoB8gTX5+3JY6f0AA9/wCuOvnz/19/ry4z48He/35ceABfnbwCD8/FqbixweC+FN8Iv9m0Wx4/2Kx8IXVypdGB/cjEmg5EExhSgImXQo1VWW89doDXnv5Hveev8XdF55l69I6ZxZnlYKenBhjZHiIwf5+ZQkrZR1p1pTthQJ5Cend6BKnxLZ2BXTZ8iaXglN19dTX1inYC+gF/PL+1MQk8zOzjA8Pq210q0tnkBjs7aFfVH13l3oeGxpganSYidFBxkf6GR/pY3ykl/GhHkYHO+nraqKzpZaWxmoa6k9QW3OCmuqT6tKoZYq66enuUZbJ0m8i2an6hjZONXbQ1NRLU4MAXzb4SYZgg8WlS6yuXVeq/vk7r3P/rlanF2Ody1svsLX1PFevyKjeA5579lXuvvAmDx68w1tvvccvfvEBf/rT54iZTXf3kFr5KzX6rs5+errlsjqolL3AXmr2DruLAFngtc+Pvdspex/o90mj2r4nydj7NM8HRfJ2UBivBx/mtaDDvBxyhPsHQ7kVdJgz/gc4tXcvGTufJPip7xGybyeJ4aGkxIeTkhhGSsJREuOPEBcTQnRMEDGxQURGBxIR6U9ExD7CwvZw9OguIiP91Ouo6GB0WYmkpsaQkRaHITORXJee8kIrFXl6StwpFLsTKMtOpNydRJkrWUG93JmkAF9giqbIEkupPZFyZzKV7lR1isovc8h3Beqi6iUjEK+AL5cFeZb0vyoBbANfQJ9jiSbXEk2eNZY8Syw55hhyTNF4jVHkmmNUVqDQGkOBJYY8U6SKfHMUuaZIPMZIsg2ReM3RKtz6cLINUbiM0TgMUVh14RhSj6BPOYQ++RBZSQfJiD1AcqQfsaG7iDz8DEeCn/hH0Bf0GL8DelH03nadAn2BT8lvnwJ6SeXntWWQ16ZTz6Luy/ttnBzxUD2WQ+3k46AXD/xa2hbr6DjTQNdy02Og71TAly58Af3wurbsRlP1w0xujSIjd5ObY0woBa/NxWup/DHUTL0P9LKMZmWEoZUxJs6fZn7zDPOXlpnfWGL+orjbaQ13Mhu/vN10J8+Sqhe4Px6Pq3jfs3y+eGGZ6eUZJs5MKVXf2NNG4fFKCquOU1B5Ald+CfacYpx5pbjyJcrILT1BaXUDx0+1UtPcRVNHHx29Qyq9X9fURtnxagV36dKvaWhW3frtPX2UVlbR1ddPWdVxUjJ0D933xNUuLikVg9lBeVUN9Y3tVJ1sUCrakV2qUvCxiXrlbGdzPVLxmUYP6VkuUjIE7tJN73jYTS+Al2Y7Xy3eB3lJ1z/0pt+2rpWu+vziE0g9/nHIi5KXlL1cAATychnwNeT9PejlfXHlE/A7sgvU0hxZT5uQmEZicgYpaVmkputJyzCgyzKTqbegyzSTkWElPd1KWpoZnc6G0ZiN1ZqDxepWWwHt2w18TlcOZqsLk9mB3ZGN1ebC4fQo1V91vEb9T1NG27p7ZLlNL/0DMorXR2NTq7K+9UFcIDC/ICuDT3N6Zk5BQSBfW3eKmtp6FbW1Wj1f6vgCewG8FvU0NbWodLEP8gJ6CRn5EuU2OTmpmvaks1+a96QZzGKzERl5jJTd+5iPTuNjbwlfubx8mZ3N1zl5fGJxczcumd6QYCqC9mPbH0z83n2EPLOTvT96hqe+/xS7duzjUHAo4Y+BXiCvQB8RR2x0goK9AF8MURLiU0hOSic9VYcuPRNdWhYGnQlblhVnlh273onT6MJtcOLQWXCmG8nR2yg2mKgzG+myWBgxmpjVZbGSmsHF2ASuhEdw9fARrgUFceNAILcD/XlB0voBgQr6dwL8uePvj5wvBMolwE8Z+vwhPpFvTTKTb+evJiuf2yRsvBObwmhAEGWxkTgykvDYzVy+eI5L66ssLZzm2RuXefXle9y5fUNty5ubnUZW+so6W58Xgah4n5qXy5f8u5DpjK6ubgX5lqbmh4140pwnal6itblFfS6Kfvb0jNr0tjQ/x61rV7m8cZHp8TGl4gd6uunv7maor5fRQYk+xob7mJoYZn56hNWFYW5dXuSNly7x01ev8ub9i7z47FmuXpzlzMwgw33NdLfW09JQTWPdSZpO1XGqTnY8VFNbc4q62mYaGjppauyhubGXjnbZ4DfHmaUNzq7JhrwbXLt6X43NyTz922/9Vo3hvfrKz3jt1Z/zxhu/5Kc//R1vvvkrfvzj93jvvX9VlrQfffQVf/v2/3D33qtU10gPgphGtdHa0kVHu1woehT0tRT+aYqLSjlwIFil7R8H/b59uxDQ++17Er3fDu4GRfLW/lBeORDCywdCuB98iOeDj7AVeJAxv0AK9+wk8pkfsn/HDzgWHIA+JQ6rKQWnLQ2HLRmnPQWnIxmnKwVXdipOdzIORwIOWxxWSzQmQwT6zGNkZR7DaIxBr48lMSGUqLBAEqODyXWlUeTRUebVUZqdQok7gVJ3AhXZyVR6UqlwJSOg96l6n6IXpS/PAv5iBf8Epf5L7AkPoe6DvQ/0vjq/pPbzbLHkWWPItcUodS/P6rUlmhxzFF4BujGCPEM4ecYIvFnHVOTqw8k1hJNrlPfDyTdHUrAd+aYIck3HKLBGUmSPJt8cTo7xGJ6sI3gNR9XrIqtcGMLINoTiyDr0j6AXsCsF35GJL20voM/t0GrzvrS9QF6DuwA+Q4VAXtL3FQM2qoadnBjd9sCfLKJRDHTmjtO6UP0I9EtNdC230LXcSvdKBz1Sq1/VfPB9K2zFLU/zwR9h6vIIj5S9pPFHGLswytiFMcbOS4wzfm6M8XPjTKxNcvrCPPOby8q6dmFjmYWLyyxeXFE2tiuXpOluTQuVrl9VgF+/vsHFm5c4f+3iw3q8D/BySte9D/Snz84xuTzF6MIE3WMDlNaexFNSgiO/EKu3EIvnURhdeeq1I68MT/FxCqvqqahpprapk6aOXtq6+1Vdv6G1UwG+/EQtxTLXWyFz+qcYHp+id2iEzt4BauobVSagrrGVju4B+ofG6e4bobmtlxM1TUrNxyYalEK3uYqxuyWFX4jRmocvVe8D/KNTjG5c6lIglrcS0nSXZdJUvEDeB3qVrveWKMhXnmyiur5dperlFCUvkM8pqFQpe7kMKJhvz9Q/ruQF+vKZL5yeQgX6jEwTUdEJJCSlk5C8HSnpyus/LdNAeqYJnVL1FjIyBPRWDAYHRqMTvcGuUvxS1zcY7JjNAnkXFosA3ovLnaNgbzTZFfwF+rl5RZSVH1dqv/6UWN5KNFFTe4rqmjrVqb+wuMTQ8Khq5Fs7t66a5sQDXz4/fqJagV5SsL7xOwG9qHlN0dfT3NyqVn0KUGTlp6h7AYvP014ALw56CvItLTgtVhKjw0kI3M1YbCIfZ5fzZXYBn3o9fOn28KU9n1/YcpjJyCQvIQZrUhzGuER0cUmkJ6SQGJVA+OEIwo5EPFTwougjt1W9pPBjIrYVfWwSsdugV+o+MY3U5AwVKck60lL1qk9CMipZOiMmvRWbyYXT4sVhysWmz8GU5cCQZsSSnEV2ciYl6UZqsrR0/7DBxGyWkaWUFM7HRnM54hjXDx/kdnAwtw8c4M6BQJ4/4M+dwL08H7CH+/7+/CY2gb/ZpDnPxTcCeoudb612PkjXsXQghPrIMNy6RMz6FC6cXeTZa5e5snGe/p525k6Pc/3qJrduiinNEmdXFhFFPz42rOrzotSlb0IUvcDed+lSsO/SFL2Avqmh8WG6XlS+1OS7O7tU+FS9KPvp8XGubG6yND+v4D7Q08Ngb68KAf1wfw/T4yOcnhxlZmqUjXOLbK1N8OD2Mr966zK/eXuL3751ifffvsrv373O++9c51c/vszbL1/kldsr3NycZuPsFPOTgwx2t9LZ3EhDdR21x2uorqqn+kQjTae6GOibZub0GktLW6yvP8vVq/d4/fVf8N574if/Ib/4xR955533+dm77/P+7z7hz59+wycf/5UP//Q5n378V/786V/5+uv/4G9/+9/Kpe9Edb1S9C0tnQr0AnkBvg/60gRbUXGcoKCQfwS93y78/Xbiv+9J0vyf4XpwOD8OCeO14IO8FBzM88EHuRl8iLP+wbT4+5G1+wlCnv4egbueICnyKFZ9CjZLGk57KtmuVDzZ6Xg86Xhy0vDmpuPNyyDHm06eN4PC/CyK8rMozMukKF9PWYkVsymWhJggEqKCyEo5QpEnnRJvBqWeDE3Rq477WJW6l7S7D/ICeglfKt/3frE1Dqnfy/sK/nYtbS9w94VS89ZYiqxxWkhzn12r10vNPn/7WVL6EvKeKP1cUxR5hsiHkauPIN8YRb4xUkFegd4U8RD0BeYIcg1HyDeHUmQNo9geQZEtnALLMQrMRym2hlNqj1Sf5VuOkWM5+o+gF8h72jJU+Gr1mqLP/E6qXiCf25qh3ivslCa9DOSUbvzyfisVA3YqB2WFbTbVY/nUT0n6/rjaVd+6UEv7opa+71xqpnOphc6lNnpWZNSuXcFes8XVVL0Ge80ed/LytrLfGmdic5Txi2OMXxhnbH2CifPjTK5PMLMhKn5eAX5xc4XFjRXOXFzlzMU1dYq7nS8976vJyykQ37p9lct3rnHhxsY/Bb3AXr47f/4MUyszTJ2dYmxxnOHZCeo6WsgpL8eWl4/ZU4DRnY8A3pytPZuk41w2wLkKMGcX4SqooKC8hpLjp6iqbUJUvTTyyUhek5h41Dbg8OSRZbQjdWuJ/KIKWtr7GBqdZmh0ioHhCXoHRunsGeZkbQsWey6JKSYFdZe3XEFeYG+2FyBKXoxwRMnLKSGGOHJqkBcP+jwMlhyV3pdT5uplNl5zt8tTUPbklausQVlVAydq2xToRcWXVNZTUFL9UMkL5H1g//vTp+x9kJfTB/rktCwiJK2ckEJMQrKK6PgkohOSiU9OIzkji/QMg4oMnRFdpoksvdTvrWRlSdgU7OUSoF0E5DMbBqMNs8WJzZ6t0vui9qUXQBYHZWaZEPhL6t9X43rErAUAACAASURBVD9ZLUpdmvLESEdG87qRkSdJpz4OedmmNzQiHdIyBjXE9PSUAr4vjS8d2m0yzife+Y1istOqpgEE9FKL7+vrRTbSibKXmq3b7SY+OopUv31Mx8bxYW4xX7kL+IvTy6cuL3+25fBbZxFzFgd5mTrMmQYMku3I0KNLN5Alr3V6DOl60pPTSYpNIi4ynpjwWGIF7pHx2hkRR2JMEinxqSTFpyo1Hx+fQmJ8KmlxGaTFZpAal05qYgapqZmkpOpISpFTT3qaiUydDUOWE5PRg9XsxW704jJ6cBmzsRsc2DNt2DIsmJMz8STpKE/VUZeeRkd6KsOpycylJrGSGM+FmEiuHg3l2ZAQbu8P5O2ISL6wioNeNt/YXHxtdfKNw82nejNbwQepPxKCNzkWsy6FmYkhvvj0T/zynbe4f+dZtfL2yqV1Xn/1RV599UUubZ7n3NrKNuhHGBnWYD8q/75Gxhgbl7G1EfrEdXBQ6tD99It1sVgYb6foB9R7fdqoY3cPI0Oy2nVQgb+zvYOBHlHsQwjg5Xmwt4+hvn6GpUzQ18vIQC+Ls9Mq27ByZpbrl86xtTrFg+dWeOeVdX712nl+/dp5fvPaRX7/k0u8/5NNfv7yWX7+6hq/fWuT3729xQc/u8nvfnqTd1+7zKt31rmxscD64gTzk8MM9nXT1txMV3sP/T3S+DfN4vxFLl68paxvfyXb4d77V3713r/y85//gZ+89Uve+el7fPD+x3z68VcK8J/9+Ru++Pzf+Oab/8Vnn3+DLAGqq5NG046HSl4UfUtzJ40NbTQ2tNPZ0au8Bg4dOsLevfu+k7rf57eLwH2aoo/0f4JzIaG8fjCM10IOcT84mFvBwVwKCmF6XwCl/ruI3vN9gnZ8j5C9T2NJS8JtycLu1OFypZPj0ZGTk0luTibe3Axy8nXkFmSSl59Jfp6OgrxMDfYFespKzZQWm8hIPUpC9H5SYoNx6GMoyU6nzJuhzmJXstaI91iNXlS7D+4+0Jc6EqlwJ1GZnUiZM55ShzTtbYcznhJffV9q/JK6367Zy8+SeHgBsGtgL3LGIVHoiKXAIWo/ihxLJLnmCPJM4d8JUfDyXq4xTIU8y3taRJBvPka+NYwCaziFtgiK7JEUO6IotkWqKLFHUmgNJ89yDI/5n4G+MwtvR+Z3ozNTNeRpqfrH6/K+xjwBvY4CpfofNeaV9dmpkhW2o9ugn6mkWWA/V03bgqTvBfZNdC01070ioJcO/PbtOr3M1WsLb0YuiA/+wEMffEnhy9IbFZfGmd4cZ+riJNPSUX9xlsVL0lG/vO1kt8bS5ipLm2ssb64pRzsN8uc5u3WelUvnHsbalQtcuHFJxbmrougvPBaPOu59oJdmvKmzM4wvTTE8P0HrQA/F1cdxFxdhzyt6DPYF6J356B0FGF2FGJ15KqyeIpy5pThyS8nOL6Og7DhlJ+o4XtdIdUMrJ0+1cLy2kZz8MjKybMQn6VSYbR5KymuoPSV7tBvIL6rE5SnCIHvg7bnkFFThyT+O01OGQF4a73yQT9O7yDC4Sd8+0yRVb9JG5kS9G60Ce7HB1SAvDndKebsLlfmNKPXSijqqTjZp+7vr2zhe00xJRS25BZVk55Sq7wm4Be4+oP9XoH/8fQG9y1tIQnIGoceiCIuMJSw6lvDouIcRERuvwJ+QpKX2k1IEPjqV4pc0f1qagQxZlSsLd9JNpKbKWk0jGRkmdTFITcsiQ2dQFwMBv6T0zRYXNpuMIHqw2XOwWj1YrNnYHV5l0pOfX0JJaRUnqyVNL014zaouf/xEDSdO1iJz2JPTM2pc7/qNmywunlENePUyeiVNXDKXLSN+TS0qAyApfmneE9B394iq72N0VNahtpGd7SEuPgH/Pc9QGXKIj1zF/E3G53Lz+dydy8embH7rKeGcPZtCnQ6L0Ygt04I9047JYEOvN5OlN2HIMmKUC5DAX/6eUzNJT9GRmpShQV3gH52wDfo0UhLSSE5IJUlKJgmpJMZJzV4uACkkSySkkJSQSnJiJqlJBtKSjaSlGklPM5IuWZVMK/osG1aTG6ctB7vVg8PqxWXNwW7KxmFw4dTbsOkMODKycKdnkKdLoUyXSotOR396KqeT43guMZ4PTRa+cjj50u7ka4eLb10evjDbuXs0lrb9weSlxGBIi6XhZAUf/f49/v2vf+Gvn3/El3/+kC/+/Cc++M3P+N17P+PN117i9nPXmZyQsbBBNTI3ODCAgHugb0CN2G1ubLG4sERf74AC/8T4JINiWCQd+WJH3Ce2w4PqubtT4N+jXg9JXb9vQL0/ODDIiJQC5HtixtPTx3DfIEPim9Dfx8hgP3PTEyzPz3B+ZZ77N7d46cZ53rx7gXdfXufdl9b4+cvn+eUrF/jVq5u8/twym4u93Dg/xrsPtnjr7jqv31nixy8s886Ddd595SI/fXCRn758iZ88uMwrL2xyc2uZrfVFVs/MMC+/18IZtRnvwvpV7t19TdXe3/vVh/zi5x/w9k9+yc/e/TW/f/9f+dcP/8wnH3/BX/78NV98/i3ffvMf/OEPH9HW2k1NtXhFtNHe1q1gL6AXZzwxCmo4JdsCu5S3gCy48fMTo5y9aqxuz77dSATu2cX+PU9xyP/7DAYH8WJIGC8HHeFe0EFuHAjiXOABBvwDcPvtJGz3EwTvfIL4YwcpcNnI81ooKLRRUmyjtMhKabFVKfXiYhNFJSYKS7SzuNhIUZGBwkI9RcVGKips5OfqSIoLIjF6P2lxQXitCZRkp1HmTaMyJ50KT6qqz5e5EylzaZD2wdmn2JWydyZR4U6mQr7jiKdEdecL8OMpcwr8k5DLgC8E7A+/o57l9TbwHfHqclHoFIUvjXnR5Jgi8Ep63hBGngDdcAyvPpQc/VHyt8GfYzyq0vR55jB8kW8Jp8Aa8TAKbZHqudAqyl4AH0GRetZAn/vPFH1eh3TZa5HTnkl2awbZ7Tryugxqfl721Bds+92rvfSd+u8ofeWDr8bupAPfTuWAR5no1G8b6DROV9A8IwtvtBW2HYunlAe+LLvpXmqhZ7mVwXOyvrbr4d764XUZuRtA6vUycqdq9ZcmmLw0xenNSWYlNk4zd3Fe7Ys/I+n5jbNKeYt6X96QZTSrKjTIr3N26x9j7cpFzl3deBjyWntP3r/wMAT0c+cWOX12VjXkTS6dZnxxmp7xQY431ZJXUYq7sAhbjij7XEzufEzuQkyuQkwyt+7M08I3R77tGGd25WL3FuLKKyGv9DjS0CdK/3h1I+VVdRQUV5Gt3OLK1HNeYaWCqye3jJz8CrVju7SiVqlqd06FaryTdL0P8qnibqd3kmZwkW50q8iQ1Pz23niBuih3q/z5HHmqc9/qyMOZLZ7zZeQVVFJSXsvx6ma1v/tkTROVJ05RXHaS3IJyPLklOLMfWd76IC/n40D/r54d0kGfU0R8io5gsfg9FsmRsDBCwyM4GiERSVhUNOHRMQr8EbGJRMUlER0vqj+FuKQ0kpJ1pKRkkZqaRWqaXoUGfwGSAQF9mihdyQhINkBnUil/q9WLFjlYLLkqpMFPPAgkQyClAbkAyHy/+KSL2q+ukTG7ZrUKVTr7pZt/anpGQdzXlS+ndPZLs5+McInHvnT1S1ZAQmA/MCDLcjrIzvaSmpqhzEf2PPEvtOwP4oN4M39MzuRfTRY+MTr4ky2Hyy4vxYZMnEYzdoMVu0FOC2ajTfn+G/QWJPRZEmYV8loW/8iGP538cxB1nphGQnwyCXHJJColL2peA7pA/Z9HBimJmSrSkvX4Ij1V/llqUxEGWXecqZVTFPhNHgV8jyOXHEcO2RYPbpMDt8GIW2fAk2bAm5JEV3oi79odfGPP5iuLjS+sNv5qd/Kt08tPI+MZ2RtCWXwi+rRoClxGfvbjF/n2rx/x1ed/4Ovt+OqzP/D5px/w6Ye/5e03X2JudpKR4QHVcT80KODWYnx0nBvXbnL3+XsPd6+vn7vA/OwCA33SxS7fk5XAAv1+erp66e7sobe7T732nf29snp4kMHBEQb6h7TPu/sY6h1U/QDDwwOqN2BqbITZsSGWT49ye3OZn967xM9fvsS7D9Z556Vz/OzldX71xiV+fG+da2sTrE33c/XsLK/cuszWmWk2Fye4c2mRV55d45VnV3j1thYv31rmwY1lXrq5yr3rZ7l9+SzXN5bYWF1gdWmJxbkFzp09r2x4X37wFu/+9D1+/d7v+cMHH/HJx5/xlz9/xeef/ZUvv/iWLz//hv/57X/wwft/oqG+mZqT9TSeaqG5sZ2mpg6aVbTT1CjTJVpW6uTJGrXJTkAvTnj79mmd97v37Gbf7h0E7X2aIL/vUSNlmeBw7h8I5W7QYa4EHmDW34+GQH/0e3Zw5JkfcXDP01h1yRTnuSgqdFJRns3J415qTnioPemlrsZLba2XmloPJ6rdHD8pc/ZOKo87qDphV+fxk24s5hiSYgJJid1PRmKwMropyU6i3JvM8ZxUqrwpVHqSKVegl657Tc0rFS4p+u2Oe0nbS+1eoK9dBLTOfHktn0n4LgYqna+UfNxD9V9ij32UAXDEUeyMp9ApI3javH6BOQZp/CswRlJkjlJRYIwg3xCOOo2i6I/xONjlOU+BXmD/KPItYUgU2sIotB5TUWQLI998lIJ/BnqB+KMwIGCX/fPSTS8Q94H+0Xe+C3p1CegwUNghM/YWxETn+JB32xq3hMbpcppE2c8cfwh7tb5WKfsmBXtfnd53Pt6c92jcTlbZTjN3WfbEL7CwuaTV4C8sI6A/o9L1krLXoP//BfSrl0XBa3B//BR1//egn11bYHplRsXU8mkmzkwzMD1KfWcLBcfLVK3eWVCELbcAW04xtpxSFVZPsTKWUeYx24A3PTSQeeQFL59nF8gIXj3VdW2cqGmh4niD2qEtarr2VLvapV3f2EVNfbv6XN4XEHvzK1XK3gd5qcunZ7qUivdBXmf2oMLixbjdPe/YTrVLDd4X4prnzS2juKxG/f4CefmzyFlWWU++uN/llZGdU6KyCvJ9Abv8eh/gtbS8Zofrs8X1nfKZNOtJuHOL8RaUkZZlZr/Y+4q1ZshB9svCjEOH1eTBoaPHOHxM4B/JscgYwqJkpW48kbEJSHo/PiFVa+RLSicpOUNFckoGKZJyTskiJUVPaqqEpvTTM2Rsz6S6+gVUmZl2MjMd6HR2srKk7u9Wnf16vVN1+cspnf+S5peaf35hKWXlJ5TSl1E+Abuk9R8Pqe0L3MUM5/6LD7i0dUVBXsx5WlvbVRe+mK/Izm+j0Ux8QhIRBwKoO3CQ24fjefVING8djeZnxxJ4OdVAdVwsWSnxGPUmTEapR1oxW+yYTfaHoBeLUglZ+OMLH+wF9LKcRJeuJzPDQFqK7mGkJKWTnJimwgd932t1JuhI3g4BfmpSlhbJBtJSTWSkW1SkS5NkhhV9ph1jph2z3oHN6MBhdpJtzcZj85Bry6bCkUeJK5tGs5EXbC4+d+TwN7OTr812vrY4+Debl/eSs1jaH0Rt2DEcukRMWYlcO3+Gv33xIV9/9SFf/uUDvvjz+3z+6W/57JPf8fmn7/PRH3/FvTvXmJsRN7cR5Y4noJf6/OjwKPOz8wr0ly5eUqC/98J9tjYvM9g/pKAuAJfnoQFp4JNu/SHGRsbVawG/RK8P/r3ayKSMT3Z1dNMto5wdPcrwaKC/l+GBPqaGBzk90sfZmRFurs/x+rPn+On9C7z94hpv319VsP/5qxu8+twqty7McHtjiTubq7x8Y5N7VwT+c7xwZYUXb57lpVsrPHhWO1+6scJLN1Z57tIiV87Pcfn8AhfPznF+eR5pEpwTs6bJ00xNnlYmN7JAZ+vSde7fe4W3f/Iz/viHj/ni82/45q//zr99+5/8n//1f3njtbeoPlHHyeO1nKprovFUq0rXNzW2q9l5mZ9vaWlXvSaVlceR1P3joN+3dzd7du1i1+6nkfG6kD3foz3An3vB4bwQdITngg+yHhhIf+AeCgJ3Ebf7Rxzc8UPijgRRmG2lpNBFeambE1Ue6mpyaWrIo7Upn9aWAlpbJXJpbsmlqSWHpqYcGhs9NDZ5aWrOUxcBXXooCdEBpMbtx5IRqmbmSz1JVHil8U4DvED+cdD7IC+1eF/Iez6QP/78z0Av70mXvnzfl+YX0MuzLwT0atZ+uzNf1fItsRSaoig0RVJqi1VRbImmyBSlVL2AXRR7kT1KRbE9mmJHtErVS7peQgD/EPryLI16ckoWwCTNecf+sUavwC7Wt9tR0L69f357Pa0P9L7PtVPruNc68KV2n4n6dR0mZY1bOeCmejSP+klZdlOmPPAbpsppOq2tsu1YrFcrbDvPNCrQ++r0srd+YE188EXhizWupO8HmdgcZvLSOINrQ7ROtDN8Zpzpc/MK9LIvfkkgv7HE0obWYS+Nd2rF7CWpzYsZzj+qeXlPQP94+GD/z0CvFP3qHKdXZ5k+O8Pk0jRjC1N0jfYpVV9QVYW3tBx3YQmuglKc+eU48sqx55Rg8xQp2ItLnM8dzgd73yl+8DZPIWUnGtQ8usynSx1cmt/kWcbY6hq6lLKWBjjpfBcYi+2s01OKxaE138m6WQF9pkHc7LIfqvhMi5csaw56Wy5mVwFSd/c52AmgfQCWTIH83MoTjQ8BLxcOuVAUFJ9QSl/m6CVE+Tu2O+gfh/x/B3oBvnTme/LLyS2qoLDsBGaHh4Dgw9rWv4BANVbofyAIiYCgYA4cPETIkaMcOhqmPASORkQRLin+mDiiYuKJiU0gNi6J2LhEdcbFJxMXn0p8fAaJiTqSkjJJSsoiJVmv6s0pqZmkpYnKlxS/WXXyp6aaHnb0C/wF+llZThVyIVCXA/m+TkoCRpX+l/p+aVml1oFf16B808U7XQAvSl5sV69eu4HY7Uo3v3Tsy8VAmvOkESwvrwCDwYTBKJvYzJRm6elOTGMiLpGliDguhiUyEZ1E4v4AgvYHEnrwKJFh0SRGJ5GWkoVelLzBqgAvy3584Bfg+7b8+SAvoJfGOr2o/AyDepbXAv8MyXpsw1+eBf6+SEsWuAvsRdlnkJokJYEsLZWfbCI9RcKsQpdmITPDqsYiDZk2THobFoNdwd5ldeO2uch1OKi0m9jyevlLdgHf2px8abPzhd3F1zYvH2c6OB8USlPYYfIyE8hIjWZ8uIMvP/odX3/xR7768k/89fM/boNeIK/F7977Cdcua8Y5WiPeiJqlF8McieFBqWVrIB8ZEvAvKJCLcpfwgV6+J5/PzcyztLisQC/AX1k6y8LcovJG6FZTG710dkgjXyftrR10NMvcfAd9vV0M9XUz1t/N3Fgvm8uT3N6c49Vby7x55yxv3dXixy+s8Obzq7zx/Hleu73OyzfXefHaBR7cuMhLNy7w3MYZBfp711Z48cbZ7Vjh/o01Xri6xrmFcS6uzLK+PMvZhVkurq0q0M9MTTE9OcXk+BRjY5MMDojZzjBDg+MK/PNzS+r12uoF7t19wK/fe5/lpTVOHK+l+mS9Wv18SjrvVV1eLGY71BKpttYO9d9teXklISGH1HideNwrRb9nF3t37mDHXgH9j0jY8yPmgo5wPyiM50IOczUomKXAABr278Gw/xlCd8ns/A8xJsdSUeCmosTNiQoP9TU5tDYW0N1eQG9XEb09EoX09BbQ3ZNPV3cunV15dHTm0tGZR1dXCWVlZlITgpSiT084gMccTYkod08iZe6Eh3Avcz16lnl6gbt01ssMvZyqy34b+vKsKfpHdfy/V/Qa6DXTHV8dX0D/eBSLqlep/Ee/lxrlM0cjcPeBXtS9gr0lCumeF7iXOmIod8WpKHPGUuqKeRhSmy9xyAUgikJR+yYN8gr0xqPkGf9Jjd7TrsMXXhmdexz6j6n9R6DXxut8kM9pyVA2uQXtkuoXVa/tq5e5+rqJAuomCrWFN9Oy3U5AL/a4NXQs1inY+9L3AnlJ4/ed9cG+Z3uNrdaUJ+Y5PUs9mEts2IrcVDTX0DU+xOTyLAvry1o9/tKaOqU2v7QhqXuBvNTm/xH0jwPe96yl7SWV/11FL9kBAf3s2jwzazMa6Jen1ajd0MwoLf0dVDWeoujECXLLK8kprcRbUoW7sELV48UmVmDvA77AXgO8nPlKYYvKtoiaLjpOfkk1pVUNlJ9o4rg0v53q5HidjOM1UFxZR0FZNTlFVWTnl+OSmv826KU2L+tmJXUvoUBvykYgL4A32CWDUIDFXYTTW6KAK1CW1LqAX0bnHk/V+7IKRaXVSsnn5Ffi9pbidBc/imyty15+zt+HT8U/foqSV774MolQdkKFO7dQpe7VHoB9fuz282OPf4CKfYH7FfADg0MU8DXohyqVr5T+sTDCwiOIiIoiKjqG6NhYYuLitqGfQmxsCrFxKcTFCfjTkFl9pfilhi1KV2r56QJ5DfQyxicjfD7wp4tiVfASgEnTn3bKs0Bfl2lUTX8Wq1Nt3ZMRPpndl9lnn5++KHlR/HV1UsNvVGl7Sf/KmJe8l18gDoLZZOpNGDN1uI1ZCvr1WRYqDSYSoiM5fOgIIfsPERhwgCC/AwQfOMSRI+FEhMeopjoBuaTtBfYCeZvVpdL5krqXFL58plL8WWYFd4G8hEBfQoDvuwj44C/Q16XJRUBPumRIkjIQla8BX2BvID3FSEaqCZ0oeol0s0rjG/UOLAYHNpMDp8WJy+LCLc2EJgOTVju/dRfwjd3L17L4xu3iK6eXjw0ubh2KoudgKEVp8ZjSY2ioKuSDX/2Erz77gE8++jV/+eR3fPbxb/nkw/f4yyei6N/nT7//BffvXGN1aYbZ0xNMT42rZjxtjn5A1d8lDd/V8SgV70vLC+BFrcspaXs5BfbnVs8r0E+MTXL18jWubF1VSlmBvV0cEbtob+uks71LKfoBlfrvZWigj9GBXmbHBrhwZpJnN+a5f32J159bUaB/8/llJF6/vaTg/8pzS7z87AoPbq7y0o017l5Z4oWtM9y7usbd62vcu7HK/Rur3L1+lns31rh/8yI3Ns5yfnGWzdUVNtbWuHjuPBvrF1mYmWNybEIZ8Iiil5XNk+IXMXFaedbPzixSXnac1BSd+m8iPT0Ls9mhLotGo1W5TsqK2sbGVpW29yl62Rap/l47uykqKlFd91qNXhrydrNr1w5273yKXXueInDfj/AE7GXrUCR3g44idsrrAfsZCwykMtiPJL+nCX7mexze9wzZFh3HS72cqPBSXeWhodZLV2sB/d0FDPUXMzRQxMBAAf0q8hgYyFevB9T7pXR3lZDtSiYlPojU2ED0KQcpcMSrMboydxxl7ngF+r9X88W22H8Kep/K/2eg96l6UfBySfAp/1LpzPc17AnYxV7XF8qFb7tRTyn5aIrEnMcaS7nU/eVzUfPmKEqsMRRboym2RSnIC9wr3PEqSp0a5MvcsZRnx6kQ8Jc45fvSbS8RQYk9WoH/n4Le1ZmJuzOTbGnIewz0Bdu1eV/K/r8CvXjhS6o/v02vQr4vbnlVg6Lqc7b31ZeqffUtc1UoH/x5X72+nq4zzQ9r9d1LrQjwtRS+uObJzvoBpAt/9MKw2jfvrc7nSFIUsVnpZDpdeEvKqWvrZGBqmskzcyysS31emu4usLy5rp7//wf9NJPL04yfmWRkbozeiUGaejo52dxERf0pymrqKTlZT355DZ6iStz55Thzy3DklChveM0DXnzgi1SYXYVoUaROa3YxrvxKPIXHqahp5Xh9B7mlNVi2veMt2QVYPYXq50lznytX67aXTntR9L7IFI96GZ2TZjt7HkZHvuobsLolfV6qFL2oelHYhaXVysrWV48XyJdXneIh5PMqyfaU43SX4HSVaKc8u/9r0GvKX1L826n6nFLksiDueeKJL6DPK67EnVtEWHQ8sr1vx5697Nizh51796nYpcDvz96AQPYGBiLGQaL0BfyS3j9yNJTQY0c5GnaMsIhwIqIE+pFEx8QRIzX96Hhl2xkdLco/UUVcXLJK+UuqX9S9L8Wvms3SReGbSEmRurakp41osLeRIe6BGaL2Xej1brKyHo32SWYgPV1rAjSZnXi8uRQVl6pRPAF9Y5PU9ttU971AQhS9dH3LyJd0gw/2DtB8qomKqiqcOV6MJhOmLCNmkxmD2Ygh06SUd3xSEpHhEWiLRYIJ8AsiwD+IkOAjhIobXmQciQlpKlUvkJc0vi+tbzHasZodStWLsjdKRkBq+nIRyDRhyDQ/fM93EdA+0y4EcgFIkaZIZbaTSkp8GulJOjJSMtGlZqnISDGQlWbGlGnHKul7gx2XyYnb7CLXaKXPYONtVzFf2fL5UtS8086XTidf27N5JTKenv0HKEuIwZgUS4HLwlsv3ebrv3zApx/9mj9/+GveeUvWwG7w2oPbvHL/Fg/uPctlmbCZnWJhZoKZaXFx05zx+nq1Tvqujg46xLK4rUuBWdLt340uujpkjK5nO7ofKnwB/bUr11leXKazvZO2Ftlt0KmF9Fx09jA8MMzU6CQToyMszc+wtjTHlfUl7lxdVal3qbG/9twSb9xe4vXbi7z27CKv3FzkwfVFHtw8w0s3lnnx+govXlvh3tUl7l1d5u61c9y9cZ4Xbqxy5+oyz11e4fblVe5cXuf6hXNcPr/G5rnz3Lt9l1cfvMHZ5fNMjU4zMSpqfpqpyRmmp2eZnJxhamqGmZl5ensHMOilb0NKWRlERMZyJDSc0KMRysNeVmEnJqUpw6namkYFe2nGa2vpQhS9eELIYh8xzJGue2nG27NnFzt37mDXzqfYvecp9u97grJDQVwNjeJW0CEuHwjhjN9+2gL88ez3I3znjwh+5ockhR+mLN9B3YkiGuqKaazPp7Uxh/6uQkYHShgbLmF0qJjhoUKGhgpUDA8XMDxSwPBwMSPDlTQ35pGVEU5ynIA+AKsulCKXgF6WOcVRJop4O2XvS9uX+GD8TxT9VcEM8wAAIABJREFU46AXmMvsvDTe+dS773wEeRm9+y7oH4f+I3vdeMrEfMeWQIUtgUpHIpWuRMrEcMf8GOgt0RRboyizx1DmiKXSHa9C1L1S8a4YfLCXU2BfLCl+m3TfywUhVp0F5vB/TN1nd2Xh6crC25lFjszKC+C3Q+D+CPSa773PMMen6GXsTkAvwPep+6IuGblzUDUsJjr51G2vsW3Y3lkvq2zbFOzraF+op33hFB2LDXQtye568cNvVatspQtfOvCH1/sZuTDE5NYk3TMDpFjNhKfqiEo1Ep1iIiHDjtGVT05ZFbWSPpuYZObsCmcuSIf9o/S8BnxN4a9d3kBi9fLF7dDq9Zqa/+8UvaTuT2ugX5pidH6cwZlResaHae3vo6GrW0V9excnm9opr26koLwab3GVAr4Ge0nlC+QF9j7Ia417orhVA992I58zt5zsgipsnpLt1Lu28lXKADaZWc8pwZlThsNThtmxDXqzNi6nt+ZqkBfAb/9cuVzYsrfT53nlav5dwCulACkJSLnAV4+XVL101ks6PzunDLdH1LwGd6Xqs6UZ7xHoH1fu8uzK0S4TckrGIKewioLSk2ruXkAvkM8pLCc7r5i45HT8DoQo219xAxTAC/Sf2S3Q36ti1959Su3v9fdnX0AAgUHBHDpyiMOhhzl05LA6jxw9QujRIxwNCyMsIoqIyGgiomKIjIolKlqLyGjtEhATl0RMXCIxccnExaWRmKRZ8IoNr9T2RelrI3vWbciLorejF/8BvUvV9kXtS4iJj+9ZnPwyMyXNr0dvMONwZpNfUKI69mXcrqNDS90L7GVrnXTh98v89ZB044uxy6Aa1yuvkF3pObicTqx6ab4zYzSbVOd9VpaelBSdAvvhQ8cIOnCI/YEhKg7sD1HgPxoaTkREDLExCaQkZyjFbtlW/KL6Bfq+dL+ofaPBgmk79Fnb8N++CPjUv5yS5k9JSCU1IY1UmcFPEOhLpJAcm0pKXAZZSXpM6dvGO0YHLoOVeqOBu7ZcPrPm85XVyWdWE1/YTHzpcPCrpAym/PdTGReOWSde9mlsnVvi0z+9xxefvs9fPvotv//5m7xwa5N3332F1x88z6X1FVbPzDE5MqA6zxdmppg9PalWlE5NjjM9OaFc8aR7vq21ndbmdlol06Kig7aWDjrbNejLKercdxmQ77U2t6n3tM98n2tqXi5rHe3ahWBmaoaluUXmpqfZPL/KlYur3L6yzvNXz/LClQXuXV3gpWsLvHR9gRevzarzlVsrqj7/4JYo+VVeunmOF6+v8fzlZW5vLvLs5pJqtLt16QxX12fZWpvl8rk5Lq0ts3F2hbXFMyycnmN+ZpH52SWmxuc4PTHH1NgMk+MzyHZHWTE7OTHLpIB+dl5BOik5lbQ0HXJGRccp2IeFRyvgyxrs4JAjau98fFwKXk+B6rgXRd+6DXqXK5u9e8UVz6fmn2HnzqfZu/sZ9u17mv2BT5J7KICLRyK4HnSIjYBgJvcFcCLQn/S9Owh58gcc8duNy6ijujyf1oYq2pur6G6vpL+7nLGhSiZHKpkcrWB8pIzRkRJGR4u0GCtkdFSijJHh41RVWElNPEJyjAZ6lyGcYknbZ0uaXkt7+0CvOu7diZS6EpCU+sN6uaTufXV6qaVvXwB8ql3gLhcAn8r/R9j/d6DXZvFLbHGUORIodyRQIZB3aqCvFFteW4xS9ErNPwb6ckcsFa44Kpzya2ModURT4oii1BlNRbZcZMQTQMsAaIrep+wjVSe+j/QPLXCdHTpcHTrcHTql6vOUza1+uylPq8X7zHI0qGvz9Jp5jqTx5bVAPh1PSxo5bToKpAtflt4MOjmuPPDzqBvfTuGfllp9BS2zJ2hbqKZlUQuxy+1arlfRc7aBwXPtDK93MyjLb871MLLez+TGKKOr41gLcolMNRGd6iAiyU54ooWIJBtRKU4SMr2Y3GUUHW+gtX+QiYV55tZWOLt5ntWtc6xdPsfZzQusXtpgdWuTs1sbKtau/F3KXlbUbofU++fOLzCjUvdzasRucuW0GrMbXZxgWGB/eoy+yVG6x4bpGB6gbWCAtsEBmrrFA7+Nsuo68suq8BZV4MwVZV+EI6dInZLSFwCLqjc5BfzaxjdZ7Sopfkn1y7PBrqXf5ZTvCvzt3lIcOWXYvWXqZ0h6XqvFawpeXouaF9BLpsD3fVHyUt8X21rZOieQl14AafCTpjtR8j7Ie/PKleqXXyOpdx/cfWD31eTVZ9s76eUzKVk4cktw5ZXhLapSHgLiI1BYXqNUvUDek19KTmEpGQaLasbzPxBMYPBBAoODCQg6wB5/Af5uduzcze49+/DzD1Rbs/bu82efX4AKWZkp+7H3BwWrU5y79gcFceBQCIeOhnIk/Bih4WEcjQjnWJTU9+O0hr6YhIeNfdLNHyPd/CpSiE1MJSk1k1Tf/L6q55uUHa9Y8RoMAnunaubTIP846EX1a7VqrTSgKf0svRWrxUlebhEV5SeQDmZZjNPTI9vCetXClN7uXs6dXePK1hXlu94tK2uHZbFJN3W1tZSUluLxeDAYjGRlGcjMNKDXGxEP8oSEJKKiYgg9ckwtHhHl5e8fqLzJQ0IOosC/nerX0rdaqt9klH0CFkwmqzqlQVB+toRBxvcyJUyqe/9RzT9Lc9JLzyQjJYP0pDTSElNJVbBPJjlKM/MxpKZhSkmjJDmNKwYrH1vy+cqczZd2B19ZrHxpt/EHg5nzwUepPRpGti4JQ2oco72t/PE37/DZh79W9fnPP/wNv3nnNX751gN++4s3efPVu9y6usH0+DDzpydZnJ9lYX6WudnTLCzM8eytmzx/+47aXic19PbWTlVvllGx5qY2mhvbaG2WmfEeOtsE9r0qOtrEKa9LNaHJqJk0ognoujr66OrsVdHd1U9XV5/yoZe6/9zMLCuLZ1g7c4aXn3+OB7ev8dzWWe5sLXPn0gK3N+d5fmuBO1sLXD8/zcWlYS6dHVfp+Ae3L3D/5jnu3TivVPyzl5a5tr7A1bV5rq7NcWVtlktrM2ysznBh5f/l7L2/27qvbd9f3n332IltiaIoihKLxN57AQtAAARAECRR2SvYQLAXsRexiL2TYlGxZElucYlbYjtO3Fvc7bjHTjkn957x3l8x35jfjU3Rvj7v3fE8xhp7YxOE6UTi5zvXmmutRexsrGJzbRNry2tYnF/G3OwiZqfncWlmEXOzS5iemhfB2fRyLC2viw6RHKValK1S0zJFpouKnpCPio4Xip675gn788HhCAwKxfngCGTnqMG20t7+IWEozc7OORyWI6l5L2HCE5vrzpxAaPBJGCP9sRkRi5vno7DpH4oRvyCUBQUiwec4Ao/dh/jgc6iymuFy1qGvsxUDvW4MXWjB6FALJsdcmBxvwuR4AyYn6jE5UYvJyRpMTlZharIa0xdrMTPVhNEhJ2zF2chOiUB2YgjUaSGw5yeL+rww4dF1z7G3RVJwMp4IczrKi1OPbK1LFnV0zrEXm+1k6Hvc+HKqvkzHunoyqmnAozqnCU/My5fMeLIB76ii5z2fy2588R5TKmqKUgXEa9jXb+JBIx5lBin1zvQ7nzF1L2rzpiSRkq82JYJRV5yCeksaaoo4spcpf7r348T383McumjRnvdfg561ekLbU6OXVPrdUbcy5CWw331OZc/gMB07R+NyEQ5Bz4U3wwWoGy9GoyeF3zpbKYx5dOFLtfpGsfyma6URPatN6F9rBlfbDqy7MLzdieEd1uv7ML7Tj6nLQ1i6OomO0SYUlhdAXVCAFJUecYp8xGWYEZdhQ0KGFfFpViSk2ZCcZUNWnh35tmpUN3egd3QcF5cWsLK7hc2re9i+foAtT+zcuIrLXIwht9o9tH8I+Z2HdoWxb2V/TYL95eVD0M9szGFqbRaE/cXlWUwuzmJicRZj8zMYnp3C0PQUBiYm0T82gfb+ATS2d6K2pQ0V9S1iLr6Fara0RoDQxNWu1iqh0uX1rrJxT171KoGe0L8LbX4PVT+DwOeBQVbvTNUL0JtKxHMeDPgec2kdSioahauecBeAb+pEjbNNgL+sku1zkpIn5Nlqx2CK/xD2R4B+FPRH6/QEvYUtgZUNKKluQhlbAWtbxH1JhVOoeYLeXl6NIlspImMTwWU+XN5zJjBQgD44PAwRMdEIC49ESGg4gmkEOhsg1mSe9jsr4M8DgAx+PjtzJgB+Z/1xJjAA/ueCEBB8DkEhwQih6o+O8rTvJSA6PhExCUmISyL4JfjT0c9ISEkX44bTM5Xil2NWNg18Ut8+zXlabaFw5/PKIPxZv2cwpc/ggBn5WU4Oh/kYkMsZ/ioa4qTaOVfwlpVWoqmhRShMur5ZH75187ZwhbN3e2ZmRiw7GRnhYpxhzwz0XlHfr6ysRmFhMfR6Hiw0As4Ef06OCqmp6YiJiUN4eASCgs7j7NlA+J8NRFDgeXEQCA+PQnxcIpKT06BQZInv5+fk5xeIjgDCn6l/2b3PUgBBz+CQHnWuBhoeNJi5yFFDnZ2LPKUaBqUamnQF1GmpyE6MRmFUGObTM/GJ0YG/66z4Ib8I3xeY8A9jMb7WFeBOVAK6QsPgyMmAJisZva46fPjmy/jrX/6MH//yIX74ywcifvxSuv/s/dfwx5eexu7WEtZXZrG9sYyt9RVseOLGjav4w8sv4oXnn8P25pYYhHN5e1/UqVtdHUKltrexDk2F34+ezj50dfQewp/3cu84zWjiMNBH893dGLgwhCFmZAaHMT4yiumJSSzOzODm/g6eunNNpNmfuLmJJ29IsH/0yhJu7c5jf2USazNDWJsdxUN7a3j0+jZuH6zhzpV1cX1obxU3Li/hxvYSHtxaxPUtgn4JV7aXsLO+gI3VZaytrAtj4MrSGlaXN7CytI7F+VWxZW7q4pwAPTfOMajol5bWUVVdj5TUTBDyiUlpiI1LEpCX0/aEvAx6qvpz50Nxhou1zgQgJjYBlVW1ol00JSXFA3pf+Pr64KRI2XvD/4yP2MceFekHTVwQpqJjcDk4CnMBoej2P4/8074I97of5328oExNRkNVJTpdLvR3dYjlRCMDXRgZ6MToYBdGBjswMtiOkSE3RoZcGBlqwchwE8ZGmjE26sLICPcQVCEvNwWKpEjkJIWhQBmDyqJM1FgUqKPbXoCeffMe0FM9cwyuJV1c5Rn13D4n+uF/AfRU8Qyq+woeIo4E0+4iRI/9Xae9DPyjVwJfhr10EKAalwD+S1D/pWeHkDfzkEC1z9Q+Dx6JKONwHR0d99GwaiPBXnz5n0NFz555BiFv7VaBO+hlyFOlHwW8fE+o856Avzv/nt/Lg4K0DKecE/NGC1A/IYG+mdPyZiuEMa/tiDGPy2+6xKa7RvSuNqKPyn61CRfWXOhfdWFouRV90/XoGCpH72g1GloL4O60w91ZhfJaKl4T0nNMSFZYkJBO0DuQpKhEvKIU8ZlmJGSbkJ5rhVJfiqLSejR09GFoZhaLdKle5dQ7bqxjqv6KGIMrUvdHQX9TAv3qwTqW91axcAT0VPWEPQfoTK9ewtQKnfhzuLg8j/GFWYxemsHIzDSGp6cwOHkRfaPj6BwYQktnL5ytnahpdKOkuhGWMqp8Apt1fAn2R417MuhFrf1n0Ca4ixy1Ir1fXFInQE7lfjdDIB0KeBDg120VjSirdaG2gQNwOPymS6h5Qp6LaiqqW4Qpj4Y5ptsF4D0peEJepOQ97XG8l8EuP+dVjmJHDRxVjULJE/RU847KBtgrnGKanrW0RrTXWUsl2Kdn5+JM4HkBeprxpIU+/gg4F4TI6BhRdyfsmYKPiIwWsD93PkSAn4rf59RpnPLl6syzAvTMBhD2cpwNkg4PrO0Hh0cgNDIKETGxol8/Ol5S+lT7suJPTE1HUloGklMV4AS51PQspNPMp1CLtD5T9NyuJ4/jzcuTxvJy255WWyzS+3TuU/HLBr/MTEKY6thT02cqnM53pUbU0u3WUtRU1YMgGhkax6XZOTFBj6NzBwYGwE13fX19YsIeJ7xxOQtrxlyiU1tbL5z8BQU8eEiKn6pcpVILkCcmJSM6Ola4pqXFJP5C8TMDEhoaLr7GjAAzAznZKgF+ucbPKw19hL0UdO7TwKeBRqmBJjtXgF6Xo4IhVwltdiby0pNgT43BzXIbPiopE+t1/2oqxndFxfjRZME/8h14MVaBkXNhqMhMgzo3XfRUv/b7p/D3bz7Cd5+9i+8/f18o+r999REYAvZffoDPPngVL73wGB65tYdr+xvY3V7F5a0VXLu6h1f/9DL++MpLePyxR7CytARupbtycF3sWCfA6SqXnOUS7Kni+3sHBew72rpFi5mrpV3AXj4MEPhydHZweEwf+vv6xbS84YFBMRVvZnwUK7OTuLa1hEevb+I3NzbwxINr+M31VTx+bRk3ty9hd3ECu0szOFhbwM3Lm7i1t4XrWysC+jcur+Lm7jJu7i7h5s4qbmyv4MGdZdFCd/XyKrZW57GyMI+lhRXRNbC8yLT9GpYWVjF/aVkcZGao7mcXMT+3LGJpcQ2joxfBg2paepbwqBDy0TEJojYfFh4t0vWEu5y65775wKDzYr4DD9U8SEdGxYg/X1FRUYegZ22eoD/tdxL+/j4IO+eL+NggZCUEoSs6CovnIjEYEIKqswFIO3Ecwd7HER5wFsX5ejTWVaOnvQ0XerrFMqCJ4SGMDnIL4AWxO0DaBNiDwb4uDPR1YKC/HRf629F/oQNdPS2oqrYhMyMWiuRIKFPCYdEmocbC4ThSzzxBX8v6PN32HtiL9L0lA1XF6WIxDVX80fi5oifkhStfBj1T68Itn4RqttIVpAhTHf89csj/vqNXWdnfhT+VPtPxUtBdT+MdX/9Xir6mMAlOS5qIenMqGFT3TPFXGOIF6NmDT8hz0I78zyHoacDjoBwCXkDeo+jldLwMdaHYqdp/FjL8pWsO7N3ZYukNZ+RXDnpgP25GE/fVT5ejeaoMrplKsN2ufb4WHYt1PzHqCdCvNGF4zQXXkA0ltdkoq8hAU6MWXe0mDPQWY7jPjME+Cy7029DZYYez3gpHqR3cla5QWZCYYUV0qg2xijLEZpYiQWFHfLoFSVlWZKjt0BZVobS+Da19Axifv4Tly1vCmS9m3N+UUvbbNy5j99Y+eGXqfu3KBpb2VjG3s4S5bWlCHqfkySl8gl4KCfaTy3OYWLyEiYVZjM/NYHR2RgC/f2wcXYNDQuG39vSjwd0pBuWU1jTCVuGEuVSGPtV3pUjbU+FLrn2699muJylzgltW86zjy68JesncJ9X/qfqt5Q2wVzahor4N1R7IE/Rs35MhX1bVCHt5vajbE/RmtuBxSY0nZc/UvAx2+SoPw5HVvgx8HgrYFcCUPWHPoLLnfyNr9bbSWlhK2GbH1H21UPUavQlnA0Pg4+cPb1+a8ei+pzIPAoF+PjhUgDwpORXhEVGIjUsQPehM3RPuJ7x94H2S/bx+OH3mDE6fPQM/T8j34hpAUx/d/FT6IZ5+/Sjh5JfBLw/qiUtKRkJSCmjmS0xi+54CaWms56ugYOsZXelKKaXPWfs6XSH0evbim2EwWGGkETKPQ3hMwsmfkU4jFGv/0iQ/0eKnYmqfq3nZ7y5FTrYGen0h7LZyVFfXwe3uED34bOnq7x8Urm/25BM4BD1b9miWopuf9WO6+dkKRfOUycSDh86T6lcLgGdl5Yg0f1RUNIKDQzyrRwNxltmSw3R/GGJiEsRcfC6+YfqewBcqX0vjnk6CvazmVVrkKzXQq1TQ5ihgSY7HzaoyfNbUgK8tZnxnLsZ3liJ8X1iEvxXY8Ua6DvOBEWjMSEWBWgFzvg5P37mBH77+CF9/9Ca++/gdAfp/fPMJGAS9UPdf/hlfffom3n/r93j2yYfw4MEmLm8uYm1pVtTod7Y3sLq8hInxMSzMzePWzVsYG5mEq6UDHe09AvK8dnhU/MzUHHa29jA5Po3BCyPiOjQweqj8+V4Cn4cvkQno7Bb/X/T29Io5+MOD0rra2fFRLE6Nida3G7sLeOTqkkjZE/Y02T16dQW391bwyJUtPHJ1F0/cvI4/Pfc07uzv4PrWMm5cXsHNXUJ/FTcvr+Pm7gZu7m3g+u469rZWsLO+LPrkF1mbX1wRLYALc8tYnF8Rin5hfkW00C0urIFtdKsrm8KkV13thNRyqjhM1cvpejlVz3Q9Yc9rEPfNs83V31+Uyfh36zTNd2f9Rf8899D7+p6Ct7cXfE6dwGk/b/j5eyMy7CySY88jIy4IdeHhGAuKQrN/MLSnfBB+/H4EnDiO5KholNntaG6oQ3d7K3o63Bi+0IuxoQGMXOjHYB//N+3B4EAPBi704EJ/F/r7OnGhrwt9fd3o7e+Cu6MZBSY1MtIjoUgNgzo9HBWmTNRZc1BrlkBfT2Xvgb0AvmdYToUpGWUFSQLwnHRH0HOcLRfTlOYnHXHTS8ttJDWf4lHzSQL0hD2DTnnCnpP0xGHiSA/9XahLqXu+vgt/ZgDYiiel6WXg8zVb6/g1wl96D39WmvOSBNgJe0Keil7U7o0JqDQmoozz8POktD0X4Mj/HIKe6l0OGfSOXo1Ud+/MEbX3n8P96Guq/ruRBUtHJmxdEuyp9rn0RhjzxixomHCIaJkqh3u2GlT27fM1cM9WoGepHv0rDRhab8boZiumNttQ06KG1RYPd6Ma/Z1GDHSbMNhjxHCXASM9Roz05mO414iBrkL0ddrQ0VYKp7MExVYLVDorkjNtiE21IS7TivhMB+IUDsQzMm1IyLYiU+OA0VqD6uZO9I5OYGp5AWv7W4dp+8sP7QrQc/sdFT3r9PP/JehnMb3KkJT9xZU5TC7NSen8+WmMz01jlOn8ixPoGxsRsG/rGxBrbrnTvqm9F7XNHaiobxVQJCAJfcJeMvBJ9XVCW07XU8lT0TOKPaCXVb38Pl75rLTGhaqGDtS19Igg5FmXZ42ejnvW68ViGke12LzHlLvULUAPQKVox/uvQE/oE+xyiD55ZgPK6gToCXh7lXSQsZTXw1rqOUyUSr309nJeaSh0ICg4Aid9/eFzWoY9DXj+Qr2fPx+KmNh4FJutIoVPVU91zwOAIjNbGO+oPPxZmw4KROC5IJw+44cz/mfh63caPr6nRLDmf+qMnwiqfip9pvjlFj5Z7Ut9+zGIiokT6UsqIc7kT+Q42dRMEdy6R/e+NGo3T8zQZy2e6XxO3jOZSmA02pBvsIj0fo4qHzkc16syIFuZ59nUpxFT+wh9hrStTydW9nLwD5fMaLk21mSFw16JBqdLAEeeVkbYE/ocu8u5+kJt9g9II3fZ0993QbT11dc7UV5eLmbra7VaMDQaHlQ4ayATsbEJQtlz3/jZs/44zZLI6QD4nz0nTH40/bGdj4twlMrcw9S9TqODXi1Ffm4ejEoVitOSsGIy4s/19fjCZsU3pkJ8byrCtwWF+JvJig+VRiwFR6E5MQ62vExos1KxND6Gbz95H198+Ab+8v7r+Pbjd8Da/D+//VQE1TwV/vefv4evPn4D77z2An772A1c3V3D2sIMZiZGMdDfh472drjZyuhyo4v1+DaOcGVtXqq3i3R9N53kFzA6Mokr+9dx6+bDWF/dEnH96k3Mziwcwp3fS9gT8tKUuE5hluzt7cWF/j4MDfRjfHgQ02PDWJgawfbSRVzbmsGtvUt4/NoSnrq5hmfvbOKZh3eE6e6Jm9tC8T9yjS76Xdza34Ck5leFsr+1t45be9u4vX8Zt6/uYn9rBasLs1hZ4Pz8Fezu7OLaletC2cugX1lcxyKV/vIaNta3RVze2RfOe46AJujZgSIrebrtZTV/7nyYADwhz3txcD7rh1P8e+IJ/v3h9DtfXylOnjwBxinfk/A7cxL+gT6IiQxEWmwwFDHnYQ8Lgys4Ehb/ICR7eyPw+APw9z4JfU4uKh1laKyvQ2tzI1qbG9DT1S7gfqG3B/093ejr7RDR29OOrs5WdHa0orurHT29Xejsbkdjcw1y1WlITwkXs+3zc2JQV6xEbXE2aoo4qz4D9YxiXhUQ0PcMzmEPfTnb3zzrZpnCrzRJK2f5TIy39SyyOequJ9DphmdNXI4qY6JQ1DWFUp2e43APW+uMVOv8bPbSS/cy/FmjFy1zNNgR7h7XvFyr51V+xquo3xvjRY2edfkKjrtl/3xeFMr1sQL05QbOz787NvcXQE/XvOScF8DnZLxetZSG7+GWOtlw97+qeQLf2pkNSwcBz1DA3J4Oa4cCju4cMUSnckCPmmET6kfvgr5xshQtUxVonamC+1Il2uYq0bNUh57FWvQu1GBsswUDM1Woa1LC1axGd2seetry0N2uRV9nHgY79RjpLsBojwkj3fkY6sjHUJsegx15GOgyorvDhBaXGRVVFpjMxcjUmZGQU4zodAsiU22ISS9BrKIEiRmlSMksRVqODVpTGezVDWjl0oq5i1jaXRWz82VFzxr94uXl/xr0a3dBfwj7Za60ncHkwjQm5qcwOnsRQzTrjY2gc3AQru4+tHT1gA597q13dQ2gpfMCGty9qG5sFzVtKmFCn4Y2pvVlsAu4l9Qdpuyp2JmWp2rnPRW+rOLLa92iTY+Qr3f1oq65B7WNHQLy7J0/TNPTdMfe/BKWA6SQDxkma4Uw4slKXr7KaXpefw56HlQYBD77/vnfIeBfWisOFfZyttpxbkAtHBU1sJdVIS4xHV4n/eDtc0ao+pOnzwj3PdOH0TFx0Gh1MFtsiI6JRVV1LRSZWTh2/ISo38clJCI7R4WsbCVS09JxPjgYoWFhCA8Ph98ZP/ickkB/4pQPvKlIfE8Jo58Mffbv+wUw1U/wnxOGQKH4w8KFRyA8IlqkO2liktr2UsXWvaRkTujLRHpGjrRqN4upfWlELMfpcsueQc91umboDGZo9UXIzSuASmNAjloHsaFPqROT5tjWx1n9bO3L4phZ1vWVRqhyWN/+KBLPAAAgAElEQVQ3islzGnWBmDNvNBaKvmYqdyp4Sd1Lg01o8pPVPpU+SwBra+vY3NzE8jJbrYbQ1NSEsrJSGI3MRNCAJ0Gfaj8tLR1RUTE4fz4cgQHBAvinff1x9kyQgH5ISDgiw6OQGJ+ErIws5GapJNhrdTBmZWJIo8Y7dbX43GrB10Um/FBsxtfFFnxVZMEXhiJcC4uBOzwUjjwFcrPi0VFXgXf++Ht89slb+OL9VwXo33j5Wbz6uyfxwRsv4fP3X8OXH76Jrz9+G19//BY+efcVvPmHZ/H0ozdx9fI6ludnMDXO0bWDHvd8PyRjHdPyXOvK/e4jIn0/PDSOC/001w1jemoOWxuXQWCy1v3Ccy+C9Xwa8oSSP2LIY5sZP2dkhGNwRzDKufbjo5iaHBXb6lbmprG1PIu9tRlc2ZzCzcszePz6kmifYwvdsw9v4blHt/HEQ2t45PoSHr6+jFsHy7i1v4KH9tfuQn5/C7f3d3H7YB+3r+7hwf1t7O9sYndrEzcfvIEr+1dw9eAaVpfXROpertFL7XRzuHRpHtvbl7G3d4D6+gYBeQ6U4p9bgp5tdHfT9BLcCXkpZR+CswGB4oB8F/K+8GUrnVDyvvDx8RGQ9/Hxhu/pk2I9beh5PyTGUM2HIS06GLqwYJgjwqEMCECUtzf8jx9HdHAoyoqsqLSVoLK0DHU1NWhqbEKry4U295Foc8Ht5ibIJjQ1Nor3uFpccLe3obG5AWXlVmQpEqBICYcyNQx2XRrqLbmot+Sg3pKJBmsmGq1ZaOC9WSGuTo7B5S76QqbrCWDCVgJ8FUFdTPMevy5NuyPk6bCXZ9wT5nTAM1VO4BPychtctTDVSXX4ckMiyvIJZ7a8MRXP7XYE+t3xuLwnwAl0OcoMkiGPrXEM1tx5JeTt2ig4tJFiAh4hX8lFNvlxKNNFi/q8MOTR0McQs+/jZc7jUNHburMhglDv04Cz79lmZxM756V1tI4epuRZr5eudxV8Diwd2Shuy4S5PQvmdl4J+0zx3N7FiXlaVF0won7IDOeoTSh654QDjZMlaJ4pR8t8FbpWnOhfcaJ3tgquC4XoGbGht9+EdrcGXW1adLpy0cVozUV/uxZDHXqMduVjtMuIka58DHcYMNSuw4U2Dfrcuehx5aLbpUFvmwFdLiPqKwtgdxihMRYiSWlGdKYF8dnlSMgs80QJUpR2ZKitUOoc4Nja8oYmdI+MYHp1CSu7XHe7gaXLdN5LqXtOx7u0OQ/OvZ9Z99TpWatfu4SptTlMrc5jamUBU8KkJ4F+7NJFDE9Pom9sGO0X+tHU2Y16dzvq3O1oaO9Gc1c/XAL4g2hq70djWx+crT0C+qxvC8UtDHHVIq3OFLiDLXDlTjjK2ZPegJLKRtHCxq1yXDxT29CGBlc3Glv7xPCd2kZunWtDWRVr8U2wlTphcdTB4mBNnun6WhTba1DE2r+tGoU0+7GtzkLHvRTS60oUevrjqfQZMuh5papn6p/BgwR/dhsVPq+ldaJG7yivF36AEsK+wimgbyq2IzImEaf8AuDl4wsvn1M4ccoXvn5+iIiKQnJKCjIyM5GVnQ1HSQlCw8NEmj46NgYM9tSznz4qOloo+dS0NPEsODRE9Nr7BwbgJCHP+qLvqUPFwl9qVP/iFxqXdVDpB/jDPygAAUFBIjtwPiQEoeFs34sW7Xs8eLB8EBefJDILLCmkiLG8CgF9zuGn2ldw6hy3zFHpi3W5hWKrHjfr6Qwm5OkLwPo+a/6EPGv49AEwsnM4iY9pfj2UOZxjzzG3hdCo85GjzBWmO1WuBnqDUWQ6Kiqr0dLiElvxCPPxiTFMTV3E/Pws1tZWsbOzjWvXruLGjeu4em0fOzsbmJm9iP7+btTUVKKw0ASdjml+jajzs77Pen1KShqiIuNw7lwoggJDBfz9zwZJjv7zoYgMi0B8TCwSE+Ohj4nCg4YifGEtxZfmInxjNeOvViu+thTjy/wiPBqfjPbQc6hSpcGQlYSSQi1+9+Rt0GT3l4/fEjB/48Xf4s61beGyf+bRB/HYjV0Rr734ND548yW89+rz+NPvnsAzjz2EGwc7QvFOjXNO/SgGB0YxPDSG4aEJDA+OH8J9aJDPxkVwWhxf02BH9z1r8wP9w8LcRgc+R8HyGd35NOf1iH7yflECWF2mGW4F6yvLwgV/dX8TDx5s4WBrAfvrl7C3OoWDtSlc35rBnf1FPH1rQwCeo2yfeXgLTz60gUevreDhq8u4fbCC2weruHXANrpVPLS/joeo8Pd2cH1vBwfbW7i8sYGDnT3ceegOXn/1Tfz2qWextbEjflZmIXhQOdi7hrXVTTQ1ulDiKMfcpUXMX1qESqkR/hLOkCDoab6TlbwMdxrv2LUSGHROpOvF3wM//p07JUIsrTl7Gqf5jO2uPifhc/IETvuehP9ZXwT5n0Z06DkkRociPS4M6bEhyIkNRU50COIC/HDO2wsB3t7ITklFqcWCEpsVJXYraisr0dzUiFZXM1wtTQLshHtzcyOamhrgdNbD6axDQ4NTRF2DE5U1lTAV5CErLRbK1HDkKSJQWZguZto7bZlw2hRotGei0ZaJBosH8lT1ZmlZDYFdU5iKWrbgmWnU41Y6muPYcy854iVw0/XOFj3ZJZ+KOrrlRbubBHtCX4BfwJ8ueCp+qRe+3BCPSnnEbX7S4T3T/eUGzrznqlquomXaPVF6LXbRR0v1dsKdc+91MbBpIuEQr6M8g3ESUEllLzbXSQN2mBkQC24M/Mxf6KO3dVKx31Xwjj4a6pQe0OegRMA921N7l2rwhDvD2vlz0Muwz5Lg38b3KeHo0KKiOx+1A8WoG7WhbtSKxnEHRAp/rhpd89VoGy9B24ViNLZq0NCgRFuzUoC9y6VCZ3MOupuV6HOpMeDWYKhNh+EOPUY6JcAPtuWhv1WD3lY1ehgtGk+o0dmgQnutEr1uI7o6HahvKYOpxIEEhRnxwrRXhbjMSsRlliAx24pUpQ1pSjMycguhNtphclSgqqkFvWMjmFqeEy12y7urEvC5zW6D43A5+/4SZtYviRn406tcerOA6dVFyZy3RNAzfT+FkRkJ9G0X+tDQ0SkN2Glxoaq5FdXN7ahzdQq4E/DNHRfQ0jmA+tZusdq2oqZZgNFOwHOCHsFe0SBG0zL9zt50GurqGtuFk76Jn9HWg5a2PrFatr6pC5W1bpSUN8JR3ngIebO9Fgwuxim2cTSuFOajr601KLJWHwY35TH47Cjg5XsBeo9T/xD0MuRL637y88v/HSUV9SitqIXVUYFMpVrMtufoW9bTT546JUB8+qyfMOdFx8UiKSUZ4ZERSE7littUqLUa0WeelpEu4E5QZ2QqBKQJer4vgG0+SYni+1i/Zzr/5CmfQwUjUpRMU/4s5BIAv/9c8HmcD2G2IFyYlAh8GfrxCRL06WzmL1dpNK+k+KUZ/Mw4SGt3uWqXG/XyOKdex/WvRcgTQZBLzn2N1gSlOl8AX+7vV4qVsQZotPlQa7hJjil/LvTJlToEspSiTa60tBzNzS3Cqb+yuoL9/T1cv35dgP7gYA9XruwJ2F+9vocrVy9jhwfatUVMTo6jvb0NdXW1sNosyNPR2KcWQTd/piIHKckZiImOF6n+oMBzCDjjj3MBgQgJCkBeQACup+Tg3bRcfKBU4lOjDt+aC/H3YjP+kJGNwcAgVGenwKhJQ6FWgaduX8G3n76Lbz55Bz988Wd88s4f8eTtKwLyVPBPP3xdAPCR6zvi2cfvvIwP3nwBb7/6HN597fd493WurH0Yly5OSi1yvYOSgu9nC5wM/nEx+pWAJ+wJebbJUfUT6FzqQri7mtvEYhc+Owr6zrZucSBYW97A3s4Btje2cXD5MvZ3NnDnxgFuXtvG/uY8dtdmsLs6jcvLU7i8chEHq9O4c7CA5x+T1DxB/xRBf3UZdw4WBeTpur91sI6b+2u4ub+OG/trONhZx/b6CtYWFjE/PYv56Xmh3vd2r2J35wBrK5uizLC5viNKD4/ceRzbG7viZ6+tdgqDnrOuCSn0lSSnIyYu6XAwDt31P4d8AAdRBbBb5QxOneYB2OcnQejzmc8pH5z0PnEI+oCzvggJ8kdcVBgSY8KQEhsiQK+ID0NyeCCCfU/gzPH7EXzmNArydBLkHVaUldjgrKmGu7VFgJ6Al4Ogb2wk3OtFiPtGJ2rqa1FeVQ69ToWc9BjkpITApIpBnTUTDY5MNDok0DdYM+C0pMNZnAEnIc/Vs4XpqBWqnMqcBj0O1KHKZg2ctfKf1svlOrk8hlbuaZcVvVDzHGzDEOpeUvhU+lTYNMgR6hxzW+mp6ctT8Kj6OQrXpo6BVR0DuyYW3EnPrXYlnFuv54a7KAnwedJrjrfl18r0MT+BPYHPn52ufE7H49x7qn/5n0NFr3KkwebOg71dA7uot2fB3pMDBzfYidQ9++RZhyfspWuRm6o96/8T9EWtWSh2Z8PSpoK9Q4fy/gJUDhahZsiMpjEH2ibK0DFWiuZeE2qbc1Fdq0BdtQKNVQo0VafBVZeONmcmOp1Z6G7IQU+jEv0tubjQqgHhzuB9X0suehmuXAH8C24dLrTq0OfSortRjQsteRjvNmGspxBDfWZ0dFQhIUkH38A8BEXaEJZUhRhFFRKyy5CiLEO6qgQZuXZkqu3IyjMjW1cEVYEZ5spK1LU1YWBqFJc2FrG4w7G4q5jbXMLMGmEvhQR6GfaXMLU8g4uLM78I+hpXK6qaW1DRwGhFZUOrUPA1TR0C+Ezj17u6wddMt7PnXe57l010hDvvaaxrau1Fe/cwOntH0dY9hNaOfjS7e8X3VNS4BOCtJfVgEO5H4S1B+wjo7VT5VPt1P3mvfBCQrv8/QF8mKXkO6mHcBb1TbMUrKa+B2VYGraEAuXkGZOeqkZyeJvrg2Vvve5bpfF8RhHlYeJiYhqfPNwjQE+iclJerUaOmrlaAmcBnEOxU/JnZWVCpc8UzZgGC+Ll+p6XDBNP8cj2fv9hO+RyCn8DnL0PW/QMCAxF07jzOB4cgJDQM4RGRQu2zQyA6Ol4Yn1jXl0Ok+xPT7pr6uEyGq2QF+Fnf5/Ick0jxc4VuvpHrcy1iHXGuWmrfy8k2IIsrYxnZDK00kY9te7kGaRY/n2VroODI2oxsqFRaWC0OcJHO5ORFbG5u4eDgigD+1WtXcPXqPvb2trC7u4mDgx1cubqLa1f3ceXKLq5d28P29homJ8fQ3NQAu90GU4ERep0BajUNhLnIUmQiOSERcVFRiAo7D11QALbi0/BiRBJei4jGm3FxeC8xGe+lZGErPBrNSYmw6nOhyknB9uIUfvjifXz76Tsi6LT/8K2X8acXfoN3//Q83n7lWbz2+ydx59oW3v7js/jLh2/g8z+/ik/efxmff/gqvqMD/6O38dsnHsbGCg14U6Luzvo71TphTqgT8HIQ9KIXvn9YpOip2BlU9nIwdc97WcnL72HPOp3uq0treOrx3+CZJ3+Dh67t4/LGMtYWZ7C2MIXV+UmszU9i9dI4lqdHsDE3gtsHC3ju0V0899genry1iUeureDOwZJoqbt9sC5Az1r9zX2a79awt7mK9aVFrMwvYGluEfMzC5i/tCQAzlQ9Qc/WOhn4NBPu717Fxtq2eM7+eg43Sk3OQHxCiuiVp5JnMG3PWnwQhyydC7nrsA/wFwZWgt7H9+RhyND3OXVSpOyFCc/HC2f8fBDg74uoiGAkJ0QiKT4cibHBSIkLRlpcKKLOn8ZZ7wfgd/wY4iPCYSsqRonNBrvNiurKcrS1NKPd7fp/BT0hLyv86roaWO1mKHNSkZ0eBVVaCByGZDQ4stFYkonGkiw4razRpwnjGhU4h9Iwaqnij4ToYaeS9zjd5Vo4U+VMp1MhH4V9rfgsSdEfhb0M9qN1+7ugp2nPMxDHA3susynVMU2fAEdeLMyqCBTlhMGSGynW1hLypdxXnxcNqzpCwJ7PWJM/rMsbYlHhqdEzhS/32It0Pg8Ev9Re533+GNIMMcivykRZlxYlntn1XFTD2j3r8EzVswbPlHxxmwKFrRmHoKeql9L2WShyZ4gQr9sIeQn0ppZMGJtzYO3SwdFjQM1gMVrGHKjvKoCzWYPKqgxUlKWguiQJ9aXJaCpPRVNlKpqrUuCuTkdbTQY6ahToqs9GT5MSvc0q9LvUIgj57kYeAnIE8AfdeaJeP9Cqw4BLh0G3HqPdBZjoKsREpwnDHfno6ypFgdGG+71ScN/JXBw7bcDJICNC4q2IyyhFmqoCCnUFMtSlyNTakaWzIlNXjCxdIVTsMbbaYK2uQkNXu5iIN7u+hMWtNSxur2NuYxWzVPPLcyKYupdBz9T9yPQE+sdH0D7QD2d7B2pcblS3uFDZ1IpyZwvK61tQ1dAmgnV6Al5AvrkTdZ6hNi1t/XB3DooQy27aL6C1Y0AAvufCBPqHptA7MImOnhG0tPWipqFNGlBTKkFbBroMeSktL6vzXwY9oX43hU+4Hw3JiGe2/9SQJ6t6tulR1cvKnhkJkYn4GeilNbw1KCmvhaOsGoaCYuSo86DWGaA16KHR66DUapCRnYXohDih7AlnGcRMy4eEhQo1zzG4hLkiKxPxiQkC+AT9A8ePQX4f30P1n6NSCoXP76Xap2qXoc8Uv0jzn/I5hD8PAbLi9ztLs58Efn4uDYDngoMRHMq6fhQiImNEK2BkVKwwEnJACcHPX75yrZ9GKW7hY5qfrXYqjqTl6Fq9CQajGWJ1cFEpiorKkG+wipo9N8cdbuTL1ol0vzSGVw9lNtvg8pHLZTyc5S+gnyPW1Cpz1GDvPmu3nLW/uLgIqvsbD17FlYM97F7ext7uJq5e2cXtW9fx7DO/wVtvvoKPPnwX7737Jn7z+MOYnhpHBxV/bR0sxcUo0OuQn6eFQZMLnVaFYqUC/YosbCam42ZMEh6PSsCTkQm4HpuE4eQUVKlV0GRnoMvVgC/ffwPfffYOvv7kLXz18Zv44oPX8MGbL4pgHf7Dt17C6y89hbdeeUZ8je/7+tO38NWnb+Drz9/BXz57By/97km89MJv8czTT+DB6w/h8s6BUPIEvZTG/1/T9TwIyMH0PIFOuBPoR9U8n1P1M/h1pvVHhydwcXwam6sbuLZ/gO3VVawtEMizWLw0jYUZ9tRPgGtql2fGsXppAlc3F/D4jcu4c2UDjz24I653rmziaNw6kFz2bKW7vLGKtcVFLM0vgA57wp2tckt01C+uide80nHP9jpCn+qeaXwq/vraRrGXIC1Zgfj45EPQU83fdddLDnu20tHAyk4V/rn+ZdCfAkHvfdIL3t7H4HvqBDgkJyjgNOKiQpGcEIGkhDAkJ4QiJSEUyfGhCDt3GqdPPIAzPieQm5UFe7EVDrMVNosFtdXV6HS3oq3VJdL2P0/dE/Ay5F2uZpHKr6qpQGGRAZkZcchOi4AuM1Kk7eutCjQ4FGgqzUKDjaCXWs/EcJligj4VNZwdzzY2TxD0UjDlTiDHg4a2Mk+NnOA/Cvp6cxqc5nTUez6PSl4GPmEvBz9HfBaH2BDoBHuedH+4mpbP9GyJi4NVHYViZbgAPffSSwcNKf3OtL0cQsl7IE7gE+pU77yvKohHVUEcKvJjUaaPFq//F0X/a+9f4eS5YwhJPAOtIxXlXQaU9ehh71QLyNNsR7gXtKShoCVVBGvyHHfL4D3BT5VvcqWJkO7TYWxKQ0FzOnT1qdDVZ8DWoUVptwEVHXpUuLQorcmC3RKHUnMsKm2JqLbFo86WgHp7AupLE9BQnoSWyhQRBH5HrQJdTgn2Pc0qAXah5ptV6G1Sob9ZjSEP6AdbdRh06THclo/hLj2G23UYbs3HcGcBLnSZ0dxQhtAIJe47nolfH1fh345l4z6fbPgE5CI0rgjxGQ4k55RCoa1AlqEcmQY7MnUW5OjNUButUBnNyNIZYbDY4aitQ2tvD0ZmpzG3voyFzVXMbyzj0toiZlbnBOgnF2Yg1egn0Ds6hLb+PjjbO1HnbhOw/yXQE/iEvRw1RybYEfZU7l19Y+juHwcB3zd4EReGpwXo+ZzvqWloRWmlZLhjbZzqnICXoS1fZZUup/Gp+GU1z+tR0MvfI1/l+jzBLtfnRQ8+nfdH4hD0P0vdswwhoswJwr6kXIqCIjtUagPUunyoDXqoDTop9Dpo8vXI1WmRmZMl1Dvh6+V9QtTcqbgJXI7FZd2eCp8wZz2fqX4eABKTuQAnSWQCYuPjhJKnqk9NTxPfy7IAswKs3RP0J056HwKfBwvJqCSlM+Vapq+fL874nxZq/2xAkFBKbAtk/ZODfiIjYxDpmS3O9iYGwU/oJwilL23hk4x92SIVn6PSIldrRJ6uUCj8wkI7igsdyM83C5Mfe/jVGk7l44x+aT5/VmaeMPbJ/frykB5Cn/dyPzyhz6E4ZWUV6GjrwMXxSWysreHK/h4evH4Fv3nsDl588Rm88fpL+Pjjd/HxR+/hkTs3MTM9gaXFS/j9C8/imacew9b6EkYHe9FYWw67tRiFJhPsegOqc9VoVanRm52LEaUGvSoVKlTZ0GalobG2Am++8jy+/PQtfPL+H4W5jmAn5N999Xm886fn8P7rL+DT9/6Ibz59W8S3n72N7794D3/98n2xte7H7z7BB++xn/5pPPPU43jumd/isceeFEDs7eHY27uqniqeip4ue17pvGcvPaFOmLOPniDnvazeqegJeMKdX2cNf2iAy28mMD4yidGBUYwPjWNqbAJzk1OYn57B/DRBfxFzF8excHEcO8uLuLq1jpt7dNpfwYOXN3DrYFu0zt062MLDVxmbuHN1C7evbOMG2+n2NrG7uY7VxSUszi8KqK+ubGF5aRMrS9KAHIJfVvRU8azVy7C/ODEjFhVxKVFaikKMQeafNVnNS2l7mvA4AY+tdEFiFoXvaUKeTvufpu7555t1eqp875PHcPLUcZw+7S1AH3L+LOKjQ5AUF4qUeA/kE0LF67BzZ+HrfQzBQQEoNBbAVmyDw2xDqdUOZ00t3M1NaG2R6vOs07e2toBQZwqfkGednvd8xtcVVdz2mA1FRixy0sJQoIpGLeFrTYfTno7GEtbnM+C00pwn9ZqzHa2OM+8LpfY0wp9BdV/HKOLgGw7Dkdz0FZ4pdVT1VPvsb6+3pKPeA3kZ9DLkCXzW7eUQw2u00SjRRqM0LxbcNe/QxIgrgU/Yl+piD+vvVO4M1uHt2mgBesKegOdzSeFzQx2/Jl2p2JmmJ+wrjXGoLuTPSmVPc180Koy/0Ef/qwfuwX0n78X9vvfCL/wElNYUONoNcHTmwdqphKk1HfqGJOQ3pcDYTNCnHap51un5ms8LW9MF5Av4nuY05DemQO9Mht6ZAqMzDSZnJgrrFCioTIXRFg+tPgzmwhiUFMeiwhKPKnuCAH2NNQ4iHLGoLY2HszwRLVWpcNdkoLM+U4C+qyFbUvFNSgH7C24tBlq1GGzNw5Bbh+E2A4bb8zHkNmDYnY9Btw5DrO279Rhsy8eFDiP6OuzIVZnwwPFU3H88B/d5KXHvcQXuO5GBX5/IwDHfbPgGaRAcw9G6dqRryqDQliBba4fKUAKVwY4cnRlKQzFyjcXQFRajwGZDpbMeXYP9mJyfxtzaIpZ2VrGwtYzplTlRpx+kGhroQ0tPNxo6ulDf1o7a1jZUN7vFIpwKJ9vgJEXPa6XTfRhV9W6Romfq3tnciWZ3n1D1VO5M1RPuvKfKZwq/xulGSWW9MMEJM1ypBG+h5Flf9wSBfQh6m1SvPwp53h9N8xezXu+pz9Ogd7R3/n8H9NLPIhvypOE5VPnCe0C1z3G5FfUospQil4NadEZo8g3QmXjVQ6XTiiD4tXodtLo8kY4njAl7Bu8Jf0KfAGeNnqBPV2QI0OsMeljtNnEAoOKnGmfqP1uZI4BO+DOlT3XP7+XX5ezBUdDzl58MeqY4ff14CKDiZy+/NLiH/cj+gWz3Oy/mAQQHhwnwh4ZGiHkAUVGxiI4h+BOEK5rwl9V+QlKaNKUvVSEUP+vxXFIjttTlFyHfWIx8o1mY+1jvz1VLpj0a93KVdxV9dpYayhwOuzGIkbYaHqBydVDnclWtGrlZauhy9bAWWtFY58To4BAOLm/jpd/9Fl998SF++O5LvPvma3ji0dvYWF3E2Gg/3n7rD/jx+y/ww3ef4avP3sO7b7yI5596FFury+jscqOi0oGiAh2KDVrYjAbY8g0wmwxob23Ec0/cxqfv/QkfvPsSPnrnRXzsiU/eexmfvPsyPnr7RXzy3h/w5UeviVa6rz5+Hd98+iZ++PI9/O2bD/HFx2/h9Veex6O3r2NzlUCcw8HePvb3romUvdwSR5e8rOrHx6awtbkLrmidnJgRtXpeCW8Z5jLwCfXBgRHxNab++Rl8H4cYjY9exOTYFCZHLuLiyBQujkxidmIG8xdnsDg9g5W5GaxemsHWwhwe3NnCrf1dPHLtKl7//Qt49rE7eJA98nsbYgvd7YMNSCGBnocAdhHsrK+L0brsmWc/PEG/srwtrusrmyJlT8BTwW9v7orYXNsW18ryGpGyz1IohZciNjZR1OeP9swzdc8IDAoWkGevvI8vYU7IHwG9x5DHP9snTh4XoPc9fQJn/E4iIMAXkRHnkBAXhqSYYKTGnkdqfDCS40OQEh+OyJBAnD7phaTEeFiKLbBQ0VscqHCUw9XYKFL3LrbYuZrR1taK9nZud3QJsBPyTNkT9LzSlFdabkd2TgqyMqKhTAuFVRePOkLYmobGkgwRDfY0iLCmwGlJQaONkJb6zmXI8+osTvtJyADnMhkuiZFBTzNeLVW8R8kfGvKOOO95kJCDB4bSvBjhhifo7azBq6Nhy40SV0LfoY0WU+wIdNl9L62alVz2JR7wy6l7YcbzwJ3fw3o9sw+MioJYVBfFoaowDtVF8ag0xaIs/xcm4/3K5//Ev3n9N/za514cO30/fENOICUvGkUNuR7ykvkAACAASURBVDA1ZQpgGxqSBMiZmjd51LucwpeUPiGfAWNLuoj85gzkN2bA6FSgwKmAsSoNmqJoZGnPIUsVAL0uBIX54bAYI1BaFIUKSywqbFT1saiyxaDKHosaewycpfFoLEtAS0USOmoz0N2QjR4ROehrVKGvSYULzbkYatVi2J2H4TYtRtryMNKmx2h7PoZb9Rho1qKvSYMLLVqRxh9o1aPfrUdfawEqS2w445eK+49l4T6vbNxzXIFfe2Xh1ycy8asTGbj3eDru9UrDcb8sBIQZEJ5QjKTsUig0lcjWVyJHX4ocgxXZTOnnFULPumqhBabiYthLbahrqEbvYDemFqYwt7qIudVVTC4soH98Aq7eXjS0t6Pe3Ya6Vs4M4NY7N6oaXGJiXk2DG9UNbhDuclRz2I0nqurcqK7njPouYbzjGFt50h0PAnJ/vJ1Od4/rnVdJdUuOetlZL1z29moUcvIdnfVU5qLVrlZc+ZpufAvb+UruPuN7TZx9z+/jUB2m7h383ruOe4tn8A7b9nhvKa2FVW6v85gKZcjzZz2MchoDK8AhOrl5BLwReQUFyCvIl9S8Xgt1vhYaXS7UWhVyNUpERkcIyB/zOo7jJ07A64S3FN6c4CXBl8CmkY5qnsqeCp7p+rSMNFTXViFHlYOklCRU1VSL993/wAMC8Pw+Ql/uyZdSnJL6oZK/q4TkX5TSM76Phw2GZOjjTIAACfxBUpo/JDRUGPvo6A+LiBTdBVGs83NqX0wcomISjij/VCQnZ4gtY1yzSzOeTl+AfGMRDPkMOvqLoNfT2Ecnvx4qMZBHquVzfC+VvVzbp3s/j4N+tAXI0+QjT50vbbJT61GQX4jqygrRQnZ1fxf7uzR+7eE3jz6KP7z8PH747nP8+P1n+Nv3n+DH7z/Cj999gL9/+wH+8d0n+Oov7+Hdd/6AR+5cxcrSNFaWZrC3uYzfP/M4Pnj7D0Ktv/XKU3jvtWfw0Tsv4YM3f48/v/E7fPDGC/jord/j03dfxlcf/wnfffE6vvv8TXz7+Zv4/sv38M3n7+Cj917Bs0/dwubaPC5OjGJynPX3Mc8s+260ubvR6uoU1+6uC546/bhQ+g/feRwP3XwY21t7AvjXrnL97KJQ6cODYwLmhPwwlfvgGEYHx0VQwY8NTWB8eAKTo5OYGJnE9Pg0ZidncWnyEuan5rEwfQlLs7PYWJzDwQYd9dt49Bohv4tHr+/i8Rv7Au7XtpeEw/7WPsfebgijIWvzN/Y3BeQ3lriJbxELc4ui1e9g/xoub+1jVQb96raoxXOPvAD9Fg8vuyJlz6E/2Vm5YsNgclI6YmPuzrK/W5uny14K0TN/xh++p2VfCg+qPjjl+9PwOeUNL69jOHnyuID8Wb+TCD7nh/iYECTGhSAp9jyS44KREh+C1PhQJMeFISb8HIIDzkKn0cBmtsBabIbDYkN1WSWaGxrQ0tiI5sZGtDQ1wd3aina3G21uN1wulwC8pOab4HY1wVlXjWJzPjIV8chOi0ReZgRqihVooLvelo6mkkw0Oajo09HAsEpT5BqsvJdgL4Oew2YazGmoL06FszgVDZY0EU5zmlDwTNlTzXOefC0zAKIUkIp6TsDjUByRAZCm43HdbO2RqBFfoyEvERW6BJRqY1GijoZdFSnCIYBP9R4haullVOWmRJQVxKM0Pw52vTTdzqaLElPuLNoIWDThsGrDUaKPQrmRcI8T11JDNMryo1FeEIMyYxRK86NQoo+AXRcuZ+7vttdpy7Lgdf4+/NvJ/4Zfe98LrzMPwC/MG/HKUOgrMmB1qVDsUojau8mdDmMrYZ6K/JYUFLozROpepOedKSJFr3emQ1ebAm15IrT2eOSaY5GuPo+0jDPIzDyLPE0wigxhMBtCYTWGwlEYiTJzFMot0aiwRqPSFo0qewxqbdFoKo1Hc1mCiI7aNPQ0ZOFCsxKDLbkYogO/JRcDLSoMtWow7NZgpE2DsY48jLbpMNZuwGhbPoZceR6lb8BQm0HAvp9GvVYDOl2lSE/Ow/33p+PXAvTZuOdYNn7llYV7vRS494RCunopcM/xDPzqhAIn/NUIjCxAnKIUGeoKKPMroOKWOL0FhgIbCkwWFJgKYSzQw1iQB1OhDo4KGxpdTegbGsTFhUuYXV3C1OI8LkyMobWnB053O+pb21Db4kZNkwu1ja0i5V7tlEx2NNrVONtFEPSEfGVtK8qrW0CDHc14BLscfE0XPuvghCgBL18JeqbT5T55XtnbzpB69SsPF9Gwn55Dc0QvfLk0/Ibv42u+Vxrby9G9d+Po55p5yKioh7lM6qc/7KvnwaNEct4zZS+UPNP3FU44KuvEVjtmIkqrnMgvdkCVZ4RaXwCNwQit0SDS97k0c+mUyM3LhkqTBWUuzXU5CIsIFXV4AXpvKnxvAf27ryW1T1VOaBP6TNEzVZ+tzEJyahIMBfmwlziEKr/nV7+Gf2DQIeT5PQwZ3kevBDmBz88+GtIhwAP+M6cPDX/sIOBn+QdS8fMgIdX4z4cGi+yDtJkv8ifpfvZBx3r6+OnqT01TQJGZg2wul2GaX60TtX1J6RcLpc8DAFv5NFrj4bhezuBnOx8H+0ijeyX3f15eAfQ6tthxcY9RrDRVKXOhVecJReZ2tYmJbE8/9QQ+/PPb+Offv8F//us7/Od/fIV///sn+OG79/DDd+/jh2//jL99/yH+/W+f4z///Vv86x9f4V8/fIZ/fvsxfvjyfXz50eugeqeD/rWXnsYzjz+IV55/DG/94bf48I3f4TOC/sNX8O1nr+HHr9/G37/7M/7510/w9Wfv4A8vPoEreyuYn5vExckJobAHBwh6puM54rZLgJ6T8Hjf2dEveuYJxoP960Ih//bp5/HHV14Hn02MTYm2ORn0nI432D+CscFxSbWPTmF28hKmx2fElStpZyd5P4O5qUuYn76EhZk5zHO09uwUtlbmcGNvDb95aA+/uXEZj1/fEbPv71xZl6beeabfcQIe2+notr+xvy5S9nvbq9hcWcTa8jJ2tnZx+6FHcPPB27iydx1ry1tYWZLU/frajvjZNzd2RM88QU9vQnlZtRhoxKFG8XHJoiWSffNM27M2z1T93Qg+rM3fPaj6wJeZKd+7wX3z7Jk/4XUcp3xO4OxpHwSePYXI0AAkxoYgMfY8kuIkJc/afDId93FhiI3g8xhYCotgN1tgKzajxGpDXVU1muqdaG5sgqvZBVdzC1pbXCLcrlYBeqbr6chvczejw92M+poK6PVKZGXEQpUeAZMyGvWWLDEMx2nJQLMjU0STXYFGW4aAuzwyVr5S2Yu0PefEH1H5fH4YltTDUbNOlgTksbPMALBFj459gr2QJQGCn2tsU+8Gh+5w370hSbjty3XxKNHEwKaKhFUZCZsqCrbcCNjU4cIdX6InqONRXpSI8sIElBnjUFoQhzKm4U0J0gHAGAu7LgIOfSTKjDGoMMWJKC+IRaWJaj5eKPtyYyxK9JFw6H7Bdd+96ISlWYdEbQTuPfV/4Ncn/zu8/O6HX4g3ElXhKKjKgrlZCUNDKrQNCchrSYa+JRX6phSYWhUwt2WjoDkD2pokaKsSBeB1pQnQFEUhNcsPyak+SM/wg0p5DtrcYOjU51GYFwKLLhT2/FCUmiJRXhyFCnM0Ki3RqLJFo9oeg7ojoG8pT0R7TRq6nZkesBPyKvQ3KdHfrDx8NtquxViHBHmCfqzdiBGm79v0GGk3YIQqv8OIofZ8DLQb0d/pQJm9FL6nUnG/lxK/Op6Lex/IwT3HM4W6p8In8H9Fhe9FlZ+Fe7ykr7Ge7xuUi6jEImSqy6AzlaCgyCEUvbGoCAWFRhgLCXs98o16GE16FJqNKKmwo6nViYHxAVxcpGFvAUNTF9E1PIRGmvOaXahsaEFlA1P4raiiqpfNeU4qercH6G6x7rWipkW01fEq3xPydLMTonLPuuxs53P23ctw55WDbH46frdKgJyQ5/PD0bUVTvFeAptfkz+D9/KB4Cjo+XV+vzzlTwY9e+t52Lir5OV2QaeAe3lNIypqm8CDDofqqPUmsd0uV2dArl6HXH2eUPMqvQqqvByoNTlQqbOFqs9RZeFccBCOeT0AL28vT0jp/OMnjuO4lxeOn/DCMa9jOO51HF4nvESa/4yo6wcgPCJM1PTZrx8Wxu1dKoSGh4sDAUsAdPkzCHWqdV4lpS4dAH4J9kyHysFfqEfv+RlHgwcHQp8eA/77aOzjfP/QsIjD4ERAqaWPNf54sKUvOSUNaelM72chM0sFpSoPGi1d/AUwFphFGAzFMBg4mleq73MmP8f16nVF0OWZDkMo/DwTDPoiFOQXQ0/4c8MdyyjcZKfSobCgCNWVlZgYGcLtm1fw9usv47uvPsL//OfX+L//9TX+5z++wH/8+An+/ceP8T/+/in+9feP8O8/fCye/YPq/5sP8f2X7+O9N36HO9e38Lvf3sYzj13How9u4emHD/DB6y/gq4/+iG8+exV//fJt/IOHhh8+xTefvYtnnnwIayszmJkax9TkRYwMj6Of29W6uHWuT0R7G0fdSsDnVZ6Mx+l2vKex7crBg2A6X9Tb2VfvSc9T0Q/0DQmwr7MmPr+K1YU1bK5sYWt1G8tzS1iYmcf89NzhdW76Euamp4QRb2d9HrevbeKJh6SNdE/c2MEj16RavHDYi+E4nIK3ipt7a+JQ8ODeGq7srGFvaw172xu4fnAVr/7pdbzy8qu4c+tRbK3vYnlhXaykXWHqfnUb62vb2GTqfusy9veviv8Wqnkq+YT4FKHmIyNiEepZP3sX8DLsg8U2SKHmRbpeStkfBf0h5E8ch/eJ4/A7fRJn/XxwPtAPcVHBSIqTQM90vRShSIoPQ0pCOJLjIqBRZsNsKhKwJ+jL7A401NahydmApobGQ8AT9ozmJtbom9HqahGgd7c2oaXJiYpSK3JzUqHMiIU2k8o1CU2ObKHoG20KAXlXaba4/u+AnjV7utXl2r0M+kZLOpqtGYfRaE5Dk2jVo6LPOIQ8oe80ZwhHPwfgyMHpd5yIJybkcXiOLl7U6K2qSFiUEeCVoBcDcPQxoh+eK2fl/fJU95WFiWLXPPfN85676Al1Qr40P1pc+ZrAJ+Sri7i+Nh6lhijYtGEiZEl/2F7XPl+GnqVauC9WIKc4EcfO3oP7vP8NJ8944WzICSTmRMBQkQl9fQa0ziToXakwuhUocCvAFL2pJQumpiwYatOgLU+C1hEPZUE4FKoApGechlJxFuqsQGiyz0GbE4i87AAYVYGwaM/DYQhDSUE4SosiUW6OQqUlRqTua+yxqLfH/ETRE/RC0bco0deYhd6GTFxozhEqnoAf79RhokuPiS4CnmpeUvQC9K06DLtpzDNgorsI491FGO4wYaCjCJ0tFYiNzsYDTN8f0+Ke+3JwzwOZuOdYFu49nuW5ZuPe4wweAlS4lweC40rceywT93ll4MTpLJyPUCElg+1gVhhMNhQUF8NoLkBBkRH5RgMMxjwYjFoRBSYDTGYT7FUlaO50oX9sCNOLc5hdWcLw1BQ6LhD6XahqdKHS6YF+YxuYzq+qd4morm9FZV2LGIpTXtP8E+jLoJfhTuDzXu61J+yPAp4wZhwFNuFMwMuT+fhanlcvA17+DH6NcfQ57+XP5dcOIc9peR4XvjDgeRS9UPUV9SirbjiEPI2ElXXN0OYXI0ejh5LT2zymPG2BDmqjBhp9LrS6XGi0KqjUWcjV5iArJx2BQWdx3Ot+nDhxDCe8j3mux+Hl9YB4zq/HxUUjIjIU/gF+YjmHt/dxoWbOUGmfPYOYmBhUV9cK0LPuT0AT5ISx3E/PK5/xa4S4/HW+h/eEuAx2XmWlfxT4R1398mdQ6UuHikAxklSs4T0XgqDzbOWTJ/VFCYOf3MMfF5/oGdxDpc9JfRzPmyOZ+pQa0X5HsOfnW0QUMAPFMFph5DODWcTRe0700+Wxx/9u8GCQbygS++tzlRrkqbWwm4vR0dqCtYVLeO7xh/Hp+2/iXz98if/851f4v/7jL/jPf3yK//H3T/DPv36IH795T1z/+tW7eP6pG3jxuUfx+Uev49knbuDO9Q387skb+PLDV/HVR3/Cd5+/gR++ehd///bD/4ey93yOK02vPD/sjooW3nvvTRpkJtK7m97Du0TCe0NXhhYACYIESNCbYrGKpqq61aVWy6tjpJVmo2VX2u1YTaulUGuknRhpZmf3rzgb5715AbCKPTtTEU+8NxNJsLvIwu89jzkP/uMvfop/+Nlf4jd++Ba3b14Vafsrl6/iUhr0bL4j7KnsGYQ+ga8EN9dxWQ1jjvPyS+vC2/4dJU81f+EiLn50GYT880ef4tnD5/js6Uu8evEarz97izs7ewLwCuyp6oXC37iGna0reHxvG19/8QDfvHksVs9+kwY9Ya/E1y/YlMda/V188XRfjNS9fPwAj/b3RAf/vb19fPnmK/zwm98QdffdnX3c2maH/T0B+fv3noAhQP/oCR4+eHyg5ulxwJR9a0snGhvbhJJnqr6isvadYBMetz4WFhej4L8B+lxxQWbaXq7Nc1NdQ20ZVO1suiPoFTVP2MuKXtPeAIOmDX7JhWgwiGgwJBT96OAQplMTmGJMTGIuDfi5mVmh8OmUR8fG+fkZ4Za3vDSHqYkx0eth0nfAaWyDz9yK8bgRcwNWTLH5Lq4TKn5h0Iq5fjOo6pX4NvQVoDN9r4TyHtX+VEwnwE64zyWMB8CfisrOeOyuZwMe0/jswmftfiy9nY6wV/z1CXzumh8UzXcd6HO3oYe1elcrel3NormO8+8sDTCSEa6mlT3tORtP9zuxg57PDKr4YDuGAm0i+Mz3RkL8nNyMx9dM5Q9431OjX9sZxOqtIazeGsby5jAsYRWySo8hq/AEckszUN5YiDZzHRz9OgSmTfCzk37BhMC8CZ6UHr6kHqGUXIfXe+qgsVWgrSsPOkMxLKYy2I1lcJgq4DJVQjJXwmOugN9SgYizGj2eWvT56jEQbMJwpAUjsVaMJVox3tsuIE8lvzCixeJol1D0K+MGrE10Yy2lx/qEAR/OWXFlVcLVNQ+urfuwcSYgQH+JCp5jdUt+oeo/WfAIZX9pOYBr61FcWYvgk+UgLq4E8fF6PyKBILKzdDid6cTJDBuOZ1hwPNMqw1yAnXCX43i2A8eznDiR5cKpbCdOZdtwMsuEk5l6ZOToUVxhRkOLHd3WINy+GILhKEKRIAIhDwIhNwJBF/yEflCCN+CGJ+BCOB7A6PgIlteXcWXzKm7e2cONvT1c2trE8rnzSM3OY2xqDmOTcwKCoxNzB6n9ofFpcBkNIa6AnMY5R+fTldT4wXtD8vIcBcyK6iboFWjzPYKdpwJ0BfTK55XPCi/7kSnxOX5NCX5e+TVHYZ8YPEzbK6l7oe7ZbT86eQD68elFoeqDsT7Y3T7Y06BXFL3T74DLY4dLssPptokUPtP4dpcJRpMWZWWFKCnOQ1NTDQoKspGbS/CfRklJLrq62uF2W+FyWWA2d0GjaUV9faWoPxYU5MgXguwM5GTzopB70HGvwJpApvJWxvl4EvoEvKLQFegfPd8H/aOg59f5vZXvIZ8lKCnlCB+zCWmnvqpqVFVXH9j8NjQ1obFZqe/TwEclxvg4u6+Y93AZD2fvactLNR8IJBAO9yES6Uc00o8In8N9iEUHEA71ihFU+vV7PNzEFzoIpvt9Xl4KovB7+RyCV/JDckhig13Q5cNo7yA+PnMWnz66hz/68W/hZz/9c/ynf/ob/N//8nf4f/717/Ff/tPP8M+/+Cv82U9+C3/8hz/CH/z+N/hffvxD/NavfYGf/R//Dv/4My60+RP847//E/zTz/8S//Tzv8I//d1f4yd/+Nt4/fIJdne2sHXtGi5fuirS7pyLP7POTvsPcfYMDXNoe3sYvATQ0lbY2nKEjvvo1y8IFU+wi+a7CxdB6DM4Pvfp4xcHkP/d3/g9fPP1r+EJ7XLTap6KXknjX7+6hRsC9FfxeH8Hv0o1//YZfvjmKb7/kmN09wXkOVrH1bTfBf09vHh4Hw/2drF7Ywc3t27ixtY2tq/fEgtruIb29vZdMV7HxjwCnkFV//jxU1y8eAVWixMGvRlqlU5Anmq+oUFO2RP0VPQK7MsratKd9jTI+Va3PdP2HCctyBNwz87ORA7T9oV5KC7KQ0VZAdpbaqDpJOiPpu0PQa9uZwd+M7wuBxKRqFD1TNuz235ualqAfiKt7JnCp7rnyaAT3sz0pGjSW1iYwfjYEPySAzZDB5yGZkSdHZgdtGNuwIzpPjbjyZ30hDtVPWGvBEHP9LtSq+epwF95j18n7An6iUgXpiI6AXxF2c8kujEVY5peHsVjJoCXhAnRwS8vqxG2ugR93IjxI8t0aH/LGXmO0XGkjq/FXHx6/l35Pvx9J0WTIKcBtEiFNUhy6Y2/E2Np0FO1JyMqoeCTUTXGYxokwzTLoQ++HCMBztu/Z6nNme1RrN0cwvJ2P5Zu9GP8fBi2iBpFtVnILDyJ3PJMFDfkoc1SC/eQDuFpEwKiSc8kVHwkZULPlA3WUBOqm06htTMPWl0JTN1lQs07jGVwGSsgGavgIegtlfDbKhF2ViPuoaqvx2CwCSMEfbQFY/EWjPe0ibr84pgOqymjiKUxHRZGurA+acSHcxZ8NG/DxSWngPzVNQX2fpG6J+ip6C8vB3FlJYgrSz5cWQ6IOfqraxFcWg7i0lIIV1YiuLQexdzkEGoqbTidYUVGpgMnTltxLMOCY5lU7YeQJ+yp6I9nOdKgd+F0tgOns+3ymWnHqUwTTmfpkVfYjfJKK9rauZwkCK8/gnAkhGDYi2BIgj/ggt/vQCDgRJCwD3oQDnnR0xNBcnIMq2fXsHFjE7v7e7hxawcfX76MueUzAnxMa1PpjqRmhAIeGJXV+rdBfxSiAvJpcxolda+o7PhQCgzW1BVoE9ZHU/ZHgc1nrp39dhz9/NFfr1wIlAsD19T2HykrHCr7FHqHxjEwNonh1MzBZYbb7RyeAOySF3avJDruHT4XHD4HnJJNQJ5KXtTqnUbYXd1wSxzD0aCmuhRaTTsa6qsE5AvyM9DeVgOHQy/C5TLAbtfBbtfDbtPBZNJAo2lBXW2FuCTkZJ9GFn/Q5XG8riAd+QfKvKCoQMCdqXbCvqmlWYz11dTTM5zLeeRUvaLueRGQLwOs51PtH9b033cJkMEvz+3zexSXFqMoXedXVD8vHEzzs7bPngOO8jHVzw1/TPOzsY8pftHJrzKiq8sCvd4Gi1kSo3keKYqAvwfhYD9ikSH0xEeRiA0jFh1CRMzv0w+/RwCf43zyWt6I8O8P+GMIEvieMIKeMAJSCF6nH06LG3aTA5LDLX7Qz0xMYPPyJXz16jP85I9+H//49z/Ff/3P/4D/+q9/h3/+x5/ib//PP8Ff/8Uf4m/+9z/Gf/j5XwrQ/9PP/xy/+PccqftT/Ie//Sv86R/9Ln7zB2/w1avnotP+8YNH4CiZYoDDDnvC/fw5+thfxIXzl/DhBTn4ml/n2B097nkxYCc9t9opip4d9RydY1y7zDG5Xdy5yZn2p/jNX/stvP38S+xzjp0b427cEvV5KvmtK5vYvLyBG9c2xGjdwzs7+Przx/jBazbhPcSXz+7i7XPunH8gZujfAf3zu/ji2V28fHIPz+7v4x630nHN7I1buHVTNsgRq2h39rG3w9T9fezt3heqfv/uQ1Gn39+/j56efpGy16oNh7X5hlbU1zYfKPr/EdAT8gUcKc3LQXZ2FvLyclFcXCAuyWzCE+Y4KqbuCfqadNr+EPSaDtbpm+B12oWS74snkBwewcLMLJbm5jE7NY1UMgXCfnpy6p2QLW8n0kY5ExjsT8BpNcJlUkHqbsZoxIiVMTcWhq2YGzZibpCWt91Cxc/1H4KedXsF4grU+Tm+z4vAUeArnzuq7idjOkyn6/TKRYCpfsJZbuzTivl8ZXnNKFfixuiZb8AYnyN6AfewpV4Y4zCdzw5+zu+LNbVBFZIhNSbCWkyG0sFnQp/z/swe+DqR5Ex/qBPJsArjEV4y1JiIaUXwme8zhv3sxuds/XtAP3Mujg9vpXBuZxQr231Y2OrB6LkAzJEOlDTk4nTJcWRXZKCsKR+d1jp4BwwIT1oRTpnh6lHBEW6Dzl6FutZMtLbloFtfCouxAlaCvrsU9u4yOLvL4OqugNtUDre5HB5LGUKuSiR8deilog80YDjcjLFYK8YTbZjoaxdKfiVJ0BtErKW6cW7Ggk+WHLi84sSlZac4r60zXe/BFdbm6YG/7BFd95dX/LiyGhRxdSUoQ341jCurYVxcCuDSchjXVhO4zM13K/2wm4LIyjAJVX88w4oPTlvwQYZVwP54FuGehny2TTyfyHLgpFD0DjGHfzKLpxOnswl/JzKyHTiVaUVGlgU5+awb26Hp8sDpprqPIBQOIBxyIxR0IRxwIRKUEA2x9ulBIOxBKOpHoi+CqZkkPvz4LG7e3sKtO3vY2L6Jcx9fxOzSKkZS0+gTC2Em0D9C2E9jcGxWNOkNiI10bMYjVGWbXMKV/vK9tKIlaJlu52w9F88MyD707wM93yPcCW9C+yjo6cGvBN8/Ggr4+WsUlS+e+b+BKft0sAmPHv30u+9LL7oZHJvGyDgvM3OgF77kj8Du9sImSbBLEhxeNxxeJ5xeJ9xep0jhszHP5jLBIZngkszwSFbodO1QdTaio6MexcWZaGwsh9Wmhtulg9PRBYdDC6dDA4dNDbtNA5dTB7dbD8nTDZdbB7OlAy3t1SirLEBuQQayczORl5+PgsIi0ckvziPNd1TglVWVB8t0uFSnuprqqVys+uQGMDk9z258xWWvFIVU8ung5YFx+JpmJfx6kQjlQnBU+fPywIuFaOqrrD4Y5eNmPwX69DlvbVWjvV2L9g5mMbrB7XtGox1mk1ss0HG7WJuPCTUv1H1sEH19oBwH3wAAIABJREFUY+hnT0Z8CKFQr8gEML3PWr9S4/d6wvCxrs81vYQ9X/OZTX0uuZPfY/PC7/SjL9qD5dk57O3cwK//6lf4i5/8IX7x87/Gv/5ff4v/91/+Hv/5n/8G//z3/xv++e/+Ar/42Z/hH37256IJ7/d+4/v4nV//Hj5//hifPX+O11+8xsY1gp7jb5/gwjnZ+pagJ9QVZzxC/nz6a5yf5/tHXfK+DXrW/DlCt3nlOq5f28b25k1sb1Jl38Lt7T3sbu8KS9rtazdw/doWNq9sYOvKBnZv3sSDvdt4vL8r5uHpWf/Vi4d484SrZ++AzXjfe/lAzM1T0X/J5jyC/uk+Xj65j2f3CPo9uQdg+7Yww9m7TbjTJIf++pyhV0BPyD/B0ycvxP83vd4oRulUqi60tqrQxAY8muOI9bOyMQ7VPJV8RWUN6PNQUlomvOvlv1eFKOJYaLrjPr8gT5jj5ORmiewWwV9Sko/K8kK0NhPuDdBwlI5NeB016OqUO+7ZdS/m6TvqoW2vh9tuRm8shqG+PsxOTmJlYRHL8wtYnJvDzDQBP4npqanDmJ7CzAy97umIN4WJ1BgS0SAsRjVcxna4DQ1I9ViwPuHFStIh7M2Xx2xYHrFjZdSBpWEbFgYJe5MAv6LmqfYVNU/QK8pfaeJTTtb7aaE7IZrw2IzHjn29MNphOl2p6SsXA6bd6ZM/EpL98umdz0hGuf5Wfn+AJjpBbszTYCigrKJNXxh4aQhrMMF982ENpjgRQNiHtZhg5iDQiXFhiNMOqvVkuBPjBHukEylCPtiBsUA7xoLcZteIfqkRg973NON12+qxeL4PZ64OY/36ABavJzB+xY/QnBGmaAcKG7NwvPAD5JRnoryxABpzE4K9FgR7jNB2V6GhOQf1Tdno6CiG0VAGS3eJUPKEvNVQAouuWITNUAqHoQSSuQxeSxnCThn0ff569PvrMRRpRDLWgolEK6YJ+mGViKVRjUjTn58xCwV/ZZX1eDbduUVN/tq6H1dX5br8J0seXFz24tKKD1fWAri6HhQn4a6EUPPLQVxeoaKPYeNMDFfPRzExFENpgREnMx04lmnFr5yyiKCqP5Zlx69k2/EBYZ9J0Msh1D4Vf5ZdQJ/g/264RE2fNf/T2ToUlenQ1GqB3uCEJHnFEpFIOCgWNYSCTgF+duqHIl6EIjw9iMZ8GByKY25xCh9duoAbt7dxa/8ONm7uYO3DT5CaWcTAMNPhqbThzCQGhqeFp33/4DQGh2YwODyNAYKe8+ppz3kqaTbrsTGOJ18n2KWfBnPviJy+J7z5HoPPR8FOVf/t10eVPj//7YtCz4icLVAuFTz7k7MYTDcWsvSgBBsMmakIRfthdXhhc3qFLa7T4xFOeS6/BHeA4YLT64DDY4OLIVkgSRZ4PBZYrVp0dtZBpaqDkyCXDHC5uuByaOGyq+Gyq+C0dcBlbYfk6IBH6oTXr0Ks14CxSTdS814MTzjgDWug0tagsqoABWKmOE/Anql3wpf1d1n156OQ/vlFRaiqrEJDfSMaG5pQy+UhNVUoLWdNX7YY5SgTX5eUFqOMvQFU7EUFKOYPXQKfy3fyeX43+Psdhb58geDloVykZcvK0/X9qlpUVdWCy0sIfTr2Ue1zpS+X8nDVL1P83MLH9bus69Ohj1783LzHFH80OoCenhERicQwopEBAX3W+/n1QLBHnHzt9aYvAOnGPy9PbwwBKYqgO4qAOwK/k8o/hLA3jqHefpxbWcKT/T38/o9+gJ/++R/jX37xN/gv//HnQu3//c/+Ej/965/g1371LV4+e4TvvX2D3/ud38f+nXu4/MkVfPzhJ2Jr3YVzHwrAE/Kcj2eH/fb2bQF2We0fKnqCXvG7V9L1ippXZuXZjc+MwdbGNmh9yzE8xs7WLWxvsAt/SwB+4/JVbF65ivt3buP5g7v4/MlD/P6PvsE3bz7Dly8e481TKnp5eQ0X2DC+enEXX7+8j69fPMKXnz7GF08e4um9tBve9i3sceXsbdkUh0Y478SdB0LJs8uevgB0OtSoZbMlmi9xBS0d8OoamlFTR2MceWkNR+lYly8rp6c9R+q4pOawu1555gUzrzAfOXlsWGW5KxNFRXkoLc1HXXWJqM2zs55A13VwnK4OelUt9Koa6FV8XSve72qvhcOiw0BPDOMjg1iam8Hy/ByW5+exvCBvq+MMPWfmp2cmxWa6mblpzM2yIW8aM7MTGB0eRNDnhN3YAa+pBSFbM2aH7FibkLCStGMlacPKmA1rSSfOTkhYH3dhdYzAt2J+QIY9IU8FP9PbLVQ8lbyS2v/2OdPDzXdGEVNxrrpldz077VlvbxNqnpBXghcCWu4mRZ1d3iF/sEs+rMFoRIshLqChF32gU34OcOGNcmmgMif01UhFOjEZVR3EVEwtnicinUiG2jEWasc4nzkzHyL05XM02IbREF30GtHracBA4D2gLyj5FVilVsRHLZi9EMXyRj8WNvvQu+yGf8IKU0yLoqY8nCo+gYKqbNS1lkFjaESXoQENTQVoaMiBWlUCo74Klu4KGfJGWc0T7hZ9May6EtgNpXAZy+Bj2t5VhYS3Dr3eOgwGGzEYasBotAnj8VZM9rQJ0M8OtGMl2YUzk90g5D9esIFNd0zTb5zxYvOsH5tnA6IuT9hfWQ2IuLoWxLX1IDbOhLB5JoyN9RCurYUPQqTy0wr/2noYG2fZnBfE2YU+qNplBX4yy4kPTllEKKAn5An845mHQVWvxHcBr0DfjZPZDKp9CzKy9cjMUSM/X4WKCg06262iZhoIBBAm3Knywy6Ewm6Ewx5EIkz1exAIehCJ+hCL+zE43IO5xWl8cuUibt3Zxa07+7h87TqWVs9jdHwavQNj6OkfQ+/AuFDzgyMzGGINn5azXISTBryS2uf4Hd8TTXoD8vgcFTghPZSaF+tyFVjz9fDEwsEKXX5mcHxOxFHoE/58rYCev15J5x99T4E9Pzs0PncwIiiPCsoTBoR9om8UNqdPrHal//13Qe+Gw5PuwpesAvQulwlutxEejxmSxNMIl0sPu10Du00Nh00Fp10Fu6UdTls7JHs7PO4O+LztCITb0Tesw+SCEzPrbkyu2DG15EZqzotEvwVWeyuaWitQUMRxvWzk5rOOX4D8AjrpyXahcsdyvtjZXVpWhIrKUtTW14ioa6gV0wEH0Gf9s7hQwL68vBQMQp8XBoI+P5/A55jTIfCV2r58wZDLCTL4eVkoRRH3yZceQp8/5NnUR5XP9D6b+mTgc9vfoTc/U/ys69Oat9vIDXkeMYrncgVFE58AeyAhQB+N9iMeH0QsJgfr/Wzw42eUDn/l9Hui8EsREUFvHAFeCFwhuB0+uO0eSHYJEX8IM6kUtq9dweuXT/Hj3/11/Ph3foSv377C00cP8ODuXbFQhmYxnBm/fJEb6i7h4wsXhaL/kND/6CJev/4Sf/qnf4FHj57iypUNsdltb/feQcqekGcaX6Tyz30savUEPVP5/L4EvHIqsL9OZX/9llD2BP0mLwKXrgnIb1y5gls3NvFo7xY+f/IA/+7Hv43f/sFXePP8Id5wv/zzdJf9UwKfaXwa5dzDi3u38Om9XbAR78m9fTy+dx/7u3eFlz597BVPe4Ke7nccB2RtnqY/nBpgGaJbbxaLa/hnRrMljtMpVreyp32t+HPnn73SgEczJwL9AO6FvJzKwcU1uQW5YnKFoGd/i+xrX4jGujKoqdYF6OuOgJ6Q/y7oLQYVBnpjmJ0cx+riPFYW5oWi/2+BfnZ2BnPz05icSqKvNwrJwbR9h7C8HQzpsDrpxcq4E0LJj1qwMmYXgD+TcotTgf3yiA3zA6zXU8HLp/wsj+IpKp6novip5r8N+gn65UfTNfzYkfE7Bfic02dnftpnn3P4XEoTczYiYK4W8/CphAEjYQ36fAQ2t95p0nvl2zAaJMBVmIypQbgrMR3XiGfCP5UOBe4C+uEOjKeD74+E2kQMB9+Tus/M/p9RVZeNjq4yuCPtGJl1Y+5CAsn1oEjRB0ZtMPo0KKnJRW7hSZRX5qOlpQqdnbXoaCtHl7oCZn0lLPpyWLtL4TCXiwY8e3cpnKZyOI1lsOtLZDVvKkPQUYWEpw79vnr0CdA3YDjUgLFIEyZYm+/vwALH6ca0Qsmz6Y6gZ03+0rJLgH7zrA9b5wLYOkegs8EugGsE/FpQgJ2A3zobEbGxfgj5jfUoNs5EsSkiJj67wS781RA+XqWhQwD5uQacOu0S3ffHTllwjPX6TBnyMugdOJ4pxwnRlMfGPAXqv/wUaf0sB05n2ZCZbUZOrhnZ2QZkZaqQl9uOqko1NBobnE4/gkE/whE/IhG/mMOPRKnsJUREuBEMOkSdPxz1YWC4BwvLC/jkylXcvnMXt/bu4PK1LSyvnUVyYlY4zFHtD7GOP3KYwlcUPGGvdOTzpKJXIE+AE+oMAl6BPE8F4vyM8jXCnc9HwU+oHw3l1ynv/TLQ0wuAo4TyOOG8GLtz+yOi+95BS1yvbImrKHop4Ibb74LL54DE8NqEopckGfZud7eAvMPeBbtDK0Bvt6rgsHXCZm6Dw9oOt71DgN7raUMo2oGh8W5MLzswsWLB8IwOQxN6DCS7McC9EGM2xHttcLh0UGuZGmVaPQd5hH4u/cDZyJQnfnhyZ3d+QY74gZlfmCcMScorOcNfjcbmBhD6NbXVqKgoQwnNdwrzD1R9SQmVfhlK6UPO1H1hYXof+KEHv9LJr6h7JbPA11T5SoqfNX7ZpU82/5HH97iJj538stKnGmxpPdrMp4dWSy9+ZqHYxS8v4aEDHxfw0DciEu1FNNaHWLwf8cQh8JnmV4K7JQK+OAh7nxQRkOez181UP+v9MXg40+8KwGXzHNb3o1GkRpNYmlvE5Y+viOUuTJ8TupvXbogZeAL56qX0LPwnl7C3dxd/8Ad/iB/+8EfY2bmN+/cf4ssvvy/gyHE61vRZnxegX78grG/piEclTxWvfG8qeQX4/L34ml+jor+5eRNswBNxbQM716/jzs42nu7viTT8q2cPBORfP7uH10/3RY1ejNOlZ+iZxn/19A4e3t7Cw91tPLm7h8+fP8fbV2/w+os3su3tESVP4AsnvLSzHx0AafoTCsbE3HwX5+ZVugNPe8UFT27CqxHLlxTQ0wWPI3XfBr2oy7MBjzPz+QroM8HmVIK+urIYrU2V0HJ0jp72whxHVvAy5KnqDxW9lvvpu9rRl4gI0HMqg/72q4uLWKHPfXqhDZ3vpqnqZ6cgK/oZzC9MIzUxgnjUB6dZDbepFV5zAyb7LVib8mJtwomVcZtQ9KtJxzuAp7pnUNkT9lT3DD4rr48qeQXyIs3fc6j6lRq+ot55slZ/9LV4ZoMfO/25Qa/XKNL+NNsZ8LUhZK1Bv68Nk73dmOgxiFE5mvGMsdEuyL3ycko+FVVjKq4F4f5OpMFPJc8g4KngCXbxHk+q+7TCZ0qfwFf+ORivy8r8N2hoKIJKXYmu7groTOWwuhsQ6tUjPmaFv0cPi7sN7aoqFBedQmHeSdRU5qO9tRLdugZYuuvgMNbA0U3Al8JpLodTdNmXQzJXiHCzIc9QAq+5HGFHJRIcrfPWYSBQh9FoMyZ72oWKn+lvx+JQJ9aTOqyn9FibMAjYn5vm/LwVnyw6hZqXIR84UPSEPZX7xloQW2fCuH4uiusE/ZkwNtdDuLoSwLXVIK6fjWLnwx5sn4+LuEHgr8WwsRbHpbUwlmcTaKm3IeOUHScz7Ieqnp34mUzRy0147Lj/bhyqe0Xli5NjeNlWnMy2Q67jO3A6146MHDsyCf0sEzIydcjK0iA7W4WSEi1amvQwGd2imzkUCSES8yESp8J3IRr1IBym6qcZj4RAyIVASEI0HkEyNYa1M2vY3NrC7d1d7Ozu4dK1TSysrGGM9fzBpNgOJ9L3wmp2Sqh4psaVjvw+zt+nm+0U0NOG9yjw+T6BzZMz/vTiVz7Dk+8rip6fe18o6X7la+KSkFb0hDxVvGIEJIA/tYBQoh9WibP0fjh8XjiE972cuveEPPCGPPAE3fAG3fD5ncJgg4pejveD3m7pgMPaIVL3kkMFn1sNj9SBSEyDkZQFo1MmDE4Y0DvahfiAFrFeLWKJLsTiekRjBkQiRoTD/N5qdBuaxX8XNYR+YS7y83OEkxhPGo3wPS4GYdqewOdJD3FCv7qmCvX1tWhoqBMnoU+FT0VPwJeUlIgop51uOev9cqc0YU5lf1Td53PLWDqUer+o+QtrXnb0y6Es5BG1/bTal2f2m9HQ2CzUvty9r0VHZ5cAiaL09QZ5CQ9NejivT0OeQDCKSKRPpPUPuvmjAyLtz9R/PDqAWHgAkVAfQgL8hLvc3OeWFOOeILzuoKj3e1wBOAl9iwSb2Q23I4BoqBfJkUksL6wJU5uNqzdw88YutrduCfBfuXINt27t4umz5wLwz55/ij/+4/8VX3/9AzE7f31rR6T1CfxLad/7j+lZf2lDpOfFpYGz9azRX7sh3mPanpvjmLanoldAz4777Y3ruLGxKcxyHty9LZrq6HD35tOHePspYc898/tpo5y7eP30UNl//mgXLx7s4eXj+/ji+RN8/eYN3r56KxbzULlTxSue9kLNpy1uCfjPXryS1bzBIkDP1L3iZ68srZHVPLvtWZdX0vaVEHa3hfKlUVH0PEUGipmpfPpO0G8iS1xcmbYvKS5AbW0pVB210GkaxeKaLhVT9nLaXtdZDV1nDQxq+T2m9Al6nboFvbEw5qZSWJyVbW9X6IK3sPDuilp63C/MYm6e62qnMTc/iWSyHyGfHW5zJyRjI8LOZqHmz0zLoF9LObAybgdBT6grQchT1cuwt2N17DCWR2TocxRvfoAhz94T9gxF5RPyM72y8mdtfyImd/YT7HzNk59h0FiHgJ/tM2O2X16sw9o9Z+LH6blPG94e+vHLsKd/vjLax655NtKxuW460YXZHjlmEofQp9IX6Xmm6INtGPa3HIKedftAG8aCbQeXAF4GlH8OQF9dUQCToRVWcyv0uipo1EVQdRRAr6uA090Cp7sNGk05VJ3laG4sRnHBCRQXnkJNZS46WsrQra2CVV8Np6kGbksFnOYyuK0V8FjZYV8Br7kCPkslgvZqRFy1Yn4+4a5Gv68WQ8F6jEYahZKfG+zEwmAHVkbUODuhw9lJg0jbn50y4vzMYZc90/bvA/3mmRC21kO4cTaCGwQ9gZ+OrfWgeN65EMftj3pw68M4+Lx9NobN5Sg2VmK4eiaEyxf6EJLCoinvVIYdx09aQFV/Ig16pdv+u5An+H8Z6Dmmxxl8Al/u4D+Za8OpHKp7Nu3ZkJFtQlauEVk5OmRmqZCT1Y78vA5UVKjR1m6EyeKEx+9HNBpALEal7zus4Ue9CEbZwCfBH5TgD3kQ74lgLDWC1TMr2NjewN79O7i5dxsfX76K6fllDCfT/vIDEweg72dNf3gKR0GvKPThyQUMpVU9Ic4YmqCxz+LBSl1u2FOAr4D+KMzly4Pcra98D+VUMgUjaTOg94Ge5kGR/mFYPX5YPB5YPG5YPC7YPE44fS54QhJ8AvYSvOmpBp/PDq/XIoKpe7fbAIdTB7uTDXhauBwaOO2dokbvdnTC61TBJ6kQ8KsQ79VjcMyM/rFu9A0bkOjpQjSqQTSiRSTchWioCxF/F0JeDcI+LcJeLUIMTxckeycM+ma0tVWhpqoQJUU5KMrPQUFejlBLSn0+/wjweQEg2Jmyr6mpQnNzo4iGhnpUV1ULVU81r0BfqPy0S9/h1jGlgz9PXCSUy4Ty+ykXDPl9+aLBHgFeGpQUP1O7BAPX78pp/kbU1bcIZzWmhNnQp6T5WQ+mOx/n9WnSQ3c+Wu6yK//b43ux6CAS8SH0JIZFsNEvGJTn9zmXL5bzONi0RxveADwuAj8MjysiQnIyxR+C0+aDxeiCzcz5fT96ov2YSs3h/JmPsHHlBrY4087xt5u74ry5fRtPn77ArZ09bFy7cRCbTL0z2FC3eVPMqj978kLA/NbNPWE9S3tZPisb4vh8k6n7jR3c3Lgpuu63N29ge/M6dm/u4PG9O/j8Ga1s7+PNpw/AbXTC+e7pXXzxeE/Eqyd3BOx5vny4i88e7eOL54/xb3/nt/HnP/lTvHn9pai7s/ZOuB8FPbfTKWl7jtWFQ3HRgKe44PHPR1HyXFxzCHrOz1cLc5yS0goUFZWIZlL579Nhjf4A9GJfBM2m0iN1JQUoLS1EYwP5UI8uTQO61PXQpSFPNa+AXp8GvZ6gb6+FXtMqavQLM5NYmJnCwgxhP4eleXk97cHWujToZ+dnMDM7hanpJIaG43Dbu+CxdMBvbkBfoAOLKRdWJp1YnbBjfcIJwv7boJeB78TKKBv0rFhN2rAuLgRU9BYsDZuxOMSmPasI5Vlp0GN6f7aPdX055U873VRU7rRX1DyVvXI5SMW7MJHQyda7vQZM9rDjXo2xqAbJmBbjcS1SPQS+DqkE5+YPt+vJwFcjFdVgOqHFXI9OwH6uVwcF9kzlE95KjAS4oS79OtCKpL8VY4FWjHGhja8ZI8H3KPrm+ioYuprRrW+AoasCek0JDOpSGLUVMOpr0K2rQpemAt2GGuj1tWhuLkZxUQaKCk+hqjwbHc2sw9fDbWmCx1oDyVoOr42mOFUIpiPsqEHUVYe4m6CvBkE/4K8TKfuRUB3GY02YG+jA4mAnVkY0ODuhx7kpI6jkz89QzVvwyYIdl5ddOEzbB7CVrtFT0cugDwrYE/gMgl6A/2wEN89HsftRjwD9jgB9DDfPxbC9HsP19Si2zodx7eMo5iYGUFFqxqnT8pjdcYL+tA0nhKJnmt79S4Jf+y7sT2Zxzt4qGvZEyp/Ne3Thy+FIHuv2NpzOMSEj14CMHA0yctTIyqbC1yIrW4Ws7Dbk5rehokoLlcoAp8uFUCiEcDSMUCSAAGv4EQ/CItjA50Uo7IXP70Io4kNiIIpxeu5/eAbXb97Azh7H9fbw4cVNTM+vY5jpdjbUscmOne9pRT+QbrITUE+n7RWAs2mOCl9R8wS84t53VNHzM4PjTPPL9XqCX8kMKCc/f/B9JmnvuyCU/FFFPyouGXPoGRmHMxCGyeWGye2Eye2AxWUX3feeoAQf/3+HPfAp44s+O/x+OwIBB3w+NuZ1Q5K6RVe9yyk347kdakhODSSXCh5XOwK+TiTiOgwMmzGUNKN/1IDefj3iUS2iIRWiQTViIS1iAQ3i/i5EPV0IuzWIShpEPBqE3CoRAUkFr7sTkl0Fi74VquYa1FUUCWexfKHs5RQpAS97ix+pkRbIKf/SsmJUV1eivr4OTc1NqK+vR3U1oS83UlHNy+n4UpTRllcZvyuR94kzBSugns4eHAU931cuAvz9RdqfFwnhzS+b9bCDn13a3FnOhi7Cg2qRaX7WgBXoc+2uMq/Puj5H90xGJ+irr0Cf2/aYxifgObPP4Lw+4c/6fijYK9L3XonpfLrxxeCV4vC445BcUTmcEXjcEbgcATisHlhNLhEW/l4WCUF/TJjG0AiHNXiqdjblUbmLdD3n5dNjdR9/dEm8f/XKFnZv3cHLF6/Ane6EOve6f//rb8RJNc+LANP2vBRssjlPBH3ut4T97e3tbezv7oqd9Nwl/+bFQ7xlpEFPqH/+cBdU8AQ+X/P87CGb9+7g+YN7ePn8Gb739is8ffwM9+89AhfXKA14ys55ZYkNO+3pA8CZeZrjaDR6tLdrRG1esbo9CvqDlD277OlpX1gs4mjq/qiiz007SvLvaWGRPDtfWV4MVUcjuqjmCfkD0Mu1eQX0BnU9GHoVG/VqoVM1ozcuK/rZyRTmp6ewODuLxfk5sZ52bnZadNcT7gwlfT+eGkEi4YfbpoFkbkPA3IhkXI/FcQeWqeRTNqyO27HMzvtR+0Fanql5Ap4qfmXUhpURC9aSdpxJMZ3Pz8mgZ3e+Aniecte+U3TtLw6ZRSPfXD/n8gl9KncqeHkGX6h4RdkndGKePRXXYrKHsNcfzvbHtRilax1n36MEPx3vVBiPsgFPsd1lpkAemZsi6Ht1mOvTi5PqXoG9UqNPRTsxFpbT90O+ZgH4FFP5jEArRvwt7wd9eWkJOtpr0aWtg0FfDpOxAjZTDRymejhMdbB2V8PSXQ27qQ52cz3s5gY0NnH+9xRKSrJQXVkAVWsFbN0NkEx1CFhrQLAzRR9xlCPqrEDEUYWoswoRRwUSrmr0emrQ665Cr6sC4+EGzPV3YGlIg9VRHdaTBpxLGXFu0oBzk3qcnzLg4zkzrq44sbEu4foZP26cpXIPYftcWMT1c4R6ENsiQri+FsDWql+c22dCuHk2jJ1zEdy+EBNx63xUvL7JC8DZKG4wxX8miMtnwrh0dhAWvQunT7lwKtOFD06bcfykE6dOc0Zewoms98epbA9OZXlwMtOFE5lO+WLAy4Fo3pNT/weNfGI2nwqfQbVvwslsk1iiczLHgNPZ3cjINojIzO1CVrYmDf0W5Be1or5BD53eDrfHh0AoiEg0iFgsJBQ/1T6b+tjEJ8Of6p/vBdDTE8fk5ATOXziPrZ3b2Lv/ANdv7eHCxSuYXzmD0YlZ9A/TY34adNsbTc1jhJAfm8Hw+Kxw5BPz+wf182Ukp1aFkldgTXAfxjKGJ5YwlFrEQJK1ezbyvbuRTwE9z7Epevofwv6od/9wipeLOfjjfTC5pLSql2B1c8TOBQ+thsP89+ERhkT0KaCiJ+jDIY4v2uH3GuHzGOGVuuGVDPBwjM5FZa+Gy9kJt9SJcLgLg4MWJMftSI3bMTxsQk+8C7GQBrGgBjG/HPGADj1+PRLeLkTdGsQYkgZRtxoRlwoRZyciThWiLrX4WsTRCb+lDaauZrQ1V4uFIGXF+SgqyEUxa/JM0RP6BQym+OnElwv+sCWQuVGsorICDQ0NaOLim6Ym1NbWiOa9wqLDSwJr/EozH7v4+ZojU1xKwlDbNQueAAAgAElEQVTgnlcgf18F+EfPArGFj5v/ikWHNrv3GVT7VIay4mdDH6HPNH+b6PRmbV/evCev3dV2yeN7VPtiAY+TfvphofbZoEfwR6ODiMf5Q30Mifgo4ozYCCLhQYQC/Qj6+uDzJOCVEvBIMvQ97hgkF+v5crgcQThsfrGtz2x2COMYh11CKBhHanxarKPl+N3WxnVsXmMDn9yp/+H5j/DJRxfF8phPn70A4wff/wb/9sd/gFefy3VypuwJewbr9XIn/hY2r23i+rUNbG9sYO/mddzb3cHzB7fximN0XDv78gHevqCP/V18/ngXLx/cxusn+3j1ZB+fP76Dl4/28NmjXTx/tCfG8fZ3uc9+B3du7+LuHvfP7wvQK5BXUve8jHCbnd8fgU5nBP8dd6h1aG7rFKD/7uIarkmuEWOX3KgoLnQHlsy84MmlJOXk34uc3GwQ9gWFOSgqzEFZcS4aakrRrWlOp+rl9LwCdXbZd3XIm+sOavTsvBcjdw0IeR2YGh/GZHIEM4S98LbnStppzIsu+0nMztAlbzLdbT+DZHIYQZ8dTnMH3MYmhB2tmBPd9h6sTXiwMu7CclIONuMdAtwinvmakF8fsx3E2qgVK8NmLA2ZsDhkwcKgDHQ+y5cDB9Z4cRhhSp/z9nrMD1DZd4tThj5T9PyaEnLKX071s06f7vDnDH/CIHvqi458rex8x3W5MW7WY71fnoVn1/0EO+zjWsz06sTvy9+bMddvwExvFyYTKqRiHSKSkTaMR9vF81Rchem4ChORdoyHWpEMUt2/r+s+rxD1DRVQqWpgNtXAZqmC01YLt60BbkstHKZq2LorYTdWieBrYzfTiWw4OoGykmzUVRWI1I3LWAe/tRpBRzVCjvID0Ift5YjYCfwKxNlx765Gr1SNoUAdpuItWBrUYIVmOGMGrI3pBfDXklqRwv//A/3N80zVh3HjTAiEOmNzxYdrSx5sLHsF7Al6JW6sB8Hg566v8Zkp/hA21gNipv7Seg9G+3tRkOvCyVMBHMtw4tgph2jQk0HvwYms78apHC9OZXvFReB4phNyHHboH0A+3bUvG/HI9XsZ9hacEMt0TDjFLXrZ3TjNZj1uz8vRIZvAz+lCdrYWOTkq5Od3oLxMjaZmE0wmCT5vEPF4AolEAuFIEKGwDyHO5YcDiEaDiNCsJ+QT3vuEfmKgF9MLc/jk6hXc3N3DnQcPceP2Hs5/chkzi6sYnaApD4E/iaHklHDlG5+eF4Y9tOGVG+Voy7sCJW3PU1H2PEcmD0E/OE51z0sA1b9c0z+8EMg9AGOTS+DmPcKe3185hcpnWn9qEfHBMVgkHyySBzYfbXHdB6APhP0ICthzv4ALXqbufVYEAw6Eg3YEfGb4pEPQE/Y+jx4edxcktwYenxbReDdGRx2YmHBhdNSCXqbsQ2pEA3JEfBpEfbKaj/u6BOjjHi3i0iHooy4VYgR8OqIEfhr8IacWfmYTzJ0wdrVC3VaH+upSlBXloZC1/PxcFAnYs2aaXo7DFH9RHnILcpBXmAs299HCt7a2WqT3W1qaRG2/srJcNPExBcsyQOkR6LODv7iEzXnydjIF+MoP+KOgP/pcXFIqarqs6zKUFH9ZeVV6Jlse25NVPuv6CvQ7D1busq6v05thMNhgNDphMrlgpqFOWvHTjIfATyQ4vjeKnt5R9HL5UmwE0fAgIiHW9QeEoY/fm4DniOIP+HoR8PWIy4DPEwe38YntfGYXjN30B3DAwjS/y4f+3gHMzy7i/LkPce3KJrY2buD6Fpv6OELHFP62gP2PfvibotudkFdq86zPK8C/sXUTd27viX3xuze3hW0tPepfsybP8bnP7r8L+ieymmd9/hXT+EzbP97FZ4938fzxHTy+t4t7u7fFxjqCfm9395eCnuUEevULFzyDWUxHtHao0djagfrG1vTq2UMHPM7MK6Bn9ue/BXr+3eCfPVP2tLstLMpFcVEuKkry0NFcDYOq8X8c9B0NcFr06I0GMNATxejQAKZSKbGxbn6WW+vmRczPci/9LHhOTU1gZKQfkrMbDmMrnN316PNrsTjmxGrKjdWUhOWk8yA4T786RiXP+rv5IJaHzWCsUtWPWkUsD5mwNGh8B/TMAjDdT+AzeElYGDSKWBxi+t5wAHpeDhjKZxdFrV826TlM/Vsw18etevI8PkfwOIsvTqVTPw16puyp6KnYJ+Oad0BPyIsLR78es/1dmOnTHoT8WoOZHjVmEuzU7xSgl2H/Hgvc3Bze2kvR3FIDk6kJNkstnLYauG21kMzV8FjkcJsq4TJWCitbu7kGem0lykpOo6QwA5WleWiuK4NZVw2PrRZ+ezUCtnIEbKUIO8oQcVYgJtUg4qpEyFaGHne1MMgZj7ViurcNC0MaLI10YXm06+BcS3bh7IQBF6ZN+JhWt8subKx5cP1M4EDRU9VTyW+tB3B9PZCGd0AAnqAn8Al1qnmCns9U+wyCXoa+rOq3qOi58GYpgrX5QbQ0+XHyZAzHTvvxK6ccOJYh4TgBn+n7JeHF8UwJxzJcOJbpSoNe6dD/LvAPHfcUZc9avlzPP5Utw56gz8zpRlauXo6cbmQK+BuQzfR+thbZWRoU5HeislIFlcoOi8UPH0efIj2IROOIRMIiCPxwxIdI1C8Uvj/shxTwIBSLoG9oAPPLy7h45Spu3b2HvQePsLWzi/OfXMLs0gqSU7NIia1680hyje7UAui1L2DMZjxl6c70slD3TOXL9fp3QU9lr4Be+Yx8IZCzAMnpZaSmV96JccKf4OeFYnoZQ6k5OIMRAXqLJMEqcX4+rehDXviDh4qeoOdond9rRShgQ9Bvgd9jOlD0Cui9kg4eSQMv1Xoa9MmkA4MDRkQjGoQDKoR9KoS9KoQ9akS8WsS8XVBAT1Uf93QJRR9xq4Sqj0uEvxw9/JpLDQJfqH23BhG3FhGpC2FJD69NBbOuBR0t1aipKERZcR4K83JRmE93MnbsyyN6QpWzs78gWwR/GBPobNyrq6s5gD6b+ngJ4PtKSlaAX2zLK0FFFa10adUrg5+wP6rw+ZqZBL4ng4HufnLQXKWomJcGjv9VHCj9ykpa8srQZ9qYypLpfYKfNf32Di1Y01epDdCILn4zaMlrMFjhsPsOVD7H8mSlz7T+MBKxERG9iVH0944L1z46+IUCfQL8vAjwWVb9bO6Lwu0Kw0mVbw/AaQ/AYQuA6X2d1giL0Q6HVUIoEMPI4DgW51Zw7syHaevbKwdWuBy1U+bp2aCndN3fvEFL2j0x4vfg7j7u7e3i2cN7eP3ZM3zz5Wei+Y4e9l8e9bJ/sicALxbYEPRP7+DzJ+zOv4NPH3Ok7g7u3r6NPWbZbu1i7/b7QU/I87Lh9QRhNNrEPgOOQjYR8s1yfV6xuD08a1BRRe+GMjF98ctAT8ALNZ/HFc9ZIqPEvfPFRTmorSwSHvb6TqbkZTXP879H0RvUjTB1tQvYe502RPxeDPb2YCI5julJeanN0vwiFuYWsJDeZDc5mURPPAinVQOXqRUeUyNG491YHGXzHWHvwuKoDQsjVhFLI9bvQH4xDXyCnaBXlL2i6pmeXxgkxLuxNEy4W8H3GLwwHL00EPZKOp+AV7r4eS4Osc5/6MZH2CvwJ+ip6uVZe+61l33tlc59KnqC/kDRJ9SY6dVitl8nYm5Aj/lBA+bSr+cH9VgYMoiYG9BhqkeNyVingDxBnwq3HcD+O8142bk1KCiqRFVNDXS6FpiM9XBaayHZa+C1VMFnrUGA8LbWwGepFqfLXAmHuQ6dreUoKchASWEWKsvyoGotE+977PXw2ioRclYi5qkWM/MxqRZRdxUSUo1wwuP8/JjouG/F3KAKi/S0H9FiabQLq+MGnEl14/ykER/NWHBp3oGry25cW5FkqKfhTsBvrPpwddmDa8veg3Q90/aKaifklVS9ovgVyPPSsH0mgu0zTN9HcHU1gItLQXy4Gkcs3IfcrAhOnIrg2GkJ/+aEB8cy/TiRGcSJjNC7kRnEsUwvjmXyMxKOZboF7I9luYQv/qHCV5Q+T+USwJOpfUJeVvgns604lW0GgZ+RY0RGDuv3DD0ysnUisrL1yMoxIDunGzlC9WuRTaVfoEZFtQFtKglWR1TMM4ejCYSjUVHXD0e5aMcHfzgEX4gRhjcYgjcYRjCSQN/wGBZWz+AKd2vfe4g7Dx5je3cflzdvYHHtHCZmF0FlT9iPT/H5XbgrAOc5OrXyjqon6BnDQp0vvaP+x2ZWMDG3hsnZw5iYWUVqahlU+vxeyZlVjM+uwB/vh9HJ9L33APRuP/cHeATouUDI63WI8ToxRy8R9hah6INeswC9R6KS1wlFT1Xv9+kQDOvR12fB8LANg4Nm9PZ0IxbVIRLQIOxVI+RRISSpRU0+QogLwGshFL1HK0DP9H3CowXhrkSvVyeeE/w1bhUSkhpxSYVY+lIQY7rfo0XArYFk64C1uxWa9jo01BQLpV/EMb182Xc8/0jKXfEip00pg1Bnul5R+q2tTPE3iOY+vs8UPyHOlDzn9wl8Bl8T+oq6P3rK3fuyU588xqd09NMroEiu9RaXyKq/lGOA5aDaZ3r/6Lx+fQPVPkf36MFP6OvQmfbh1+utMBodMJmcwouf8/pebwShYI/o0GcjH5v4emnYkyD8hwXwZateWfUT9kF/L/zeXjnN747D7YxAcsVktS9FBOCtJtbz3bAYHTDqrDAZrHDaWd+PYGhgFLPTCwL2hDzj22Y6Vy9vYGebe+Kf4OmjR/j0yWN88/VbfP/tF/jeq+d4+5zLahjsuL8Pjtd98YRwl9X8q2d38er5Pl4+u4PPnt7Bs4d38eiunB3Yu3kbuzu7uL1D69s7InXPurxowrv3WPQQcCEPa/M6nUn0RXAqoqGlHbWNLULNHwJeWWDDtP3h4iX+GRL28tgln2XAE/IEPLc+0heCZSOm7svK8tHaVIUuVQP0whjnEPRHoa88M4Wvba8+SOUbVA3oVjVD19EIvbodbpsZsWAA/T09GBsZE972czNz4FKb+Rlur5vBeHIYfo8NdnMHJHMLIk4uOLNiibX3cTvWUpyht2Nh2CJicVipu8tqnmqcAKeaV5T8Gdbp08H35IY8ExYGCXrTQYjmPeG0d6QEIMDPmXx+ziq6+dnRz2Btf3mE2QCbaM4jxJnG5/ieoujZka8An9CX0/Yc02MKv0uAXozW9ciKnRD/NtSp5vn+4nA3lkaMQuFPxDsxEe3AZDoU0I/43rOP/nR2E7Jza1FUVIO21iZYTC2QHI3wOmrhs9XAZ+NZK5S911YDP59NlXCb6mAxNKGuuhBFhH1RFmqq8qDTVEOyN8PnqEfIVYuQo0r42kfYhOerQ3+oSYC+z1eHkUgTkrEmTPd3gAts5ofUYoHNWsqAc5MmAflP5my4vOjCxqoHG6teAXoCfnPNLyB/bcUrzs1VH66vyYCnelfgzrq88sz3r6/Kil6o+rNBbAulH8HmShDXaJu7EsCl9TDWl8bQUBNA5ukYMjKiOHYiiA9OE/LR90QExzJ9adAfhb0bxw/U/VHI85mqX1H+dhzPkB325JE8Ou3ZcCrbIjfqpWF/OleP07k6EZm5OmTmGpCV242sbCMyxaWAGQAu19GKxr68Ii2qarvRqXbD7o7DH+6HP9IDXzgGrxKhGDwhvk7AG+qFN8Sv9yCcGBR1+ZWzH2Nz+w7uPnyGe4+fYWtnD+sXPsH0wqpI5yfTa3TlNPy79Xc5RX+o6hXQs1Y/yJr75IJQ/kz5J2dXvwN6qntRs59Ywuj0KpKz65iYP4PE0LgAPTvwRere5xbZCX/IK6fugx54OUsvWWTDHLcJPo8JAa8cco2e9XkdqOYJ+mCgGz19NgwNOzAwwJS9EQmOz4UIei2YsqeSD7PhziVHlOBm2j4dhPz7QK8An2evpEW/R4tej1YAv8ejRsLLZj4VwlInIswY8PfwaOF3qWDrbkFXWwMaq8tQXsJafi7yuWSH2/ToyCec8/iao3wc6eP7eSJYn2cHP0f2Wpqb0NTcgKoa/tCnqU+uSOOLOnwFt/HRPrdMBL+upHGVND4/rzzLpzzSd3S0TwCkqPjAqOfd2j5TyHJdnw1jzS2dQum3tnGyRC0seQl/2vIauq0wmR2wWSWh9t2uoPDV56IdBl35ehNj6OtJCpXPU4lYZBhBfz/83h7RzEelz+egLwGfFAW79yVnEC4qfasPNrMkwG/utgvo8yJAK9++xBAmUzNixp6mPMo8vazyr+H2zm08vn8f33vzBn/1Zz8RVr5vXjzGWzFWx0a8h3jz/AFeswv/6X28fHgHT/d38OTeDl69eIgvXjzEy2f38fjeHu7v3cY+SwG37uCOcMSjK95dAXrW5gn6J4+eiwkAqnk24DHYBClG6prbUNPQLP79vg/09E7gn40ygvlt0PPPMzc/B5nZmQL2+UX8u0HQZ6O6qkjsnNepG2BQvavoCXUlhBteulZ/FPS69lro2uuhbqlFV3sTrN06UNmH/F70JhIYTyYxMzWFmelpUbufnqK3fQwumw5Oczs81mb0eDswO0Com7EsDHJkN7ylEQuEch85TNcT4HJ93QAqcUKdgD+q6NdYvx8zY3XcgvWUDWvjVvl1ko17cglAqfnze1DtrzOTMCbDnaN7SsjvubE65hId/Oyip02uPHbXLWD/bdAr43lTCRn2VPRM20/3UM3LQCfU5wa6BNCnezVCvfNULgF8noi9C3rW6RnJ4HtS93Rpy8ppQm5evbDotJo4ZtQKj60OEtP31mq4LVVwc82spVrMyzu7SiF118Le3YzOtiqUlWYLH/HS0iw0N5bAZm6Cx94osgFeUwUCtkpE2IAXaEBvsAEDwUYMh7nIhm54zZjo4drBZgH9+WEN1iaNuDBtwcezdlxccOLyohtXVzwg1DfXDiFP2CvA31iR6/HfVvCEO98j2K8uSiKdT0XP97fPBnF9PYhrSwFcnpezAhtrNOCJYPPjEQSlfuRlJJCTNYSTp2L4lRNU8r8M9H58kOnFB5medLjxQVrZH0JdgTtPXgKOXgSOdOyLMTwF9GZksCs/x4hTIrga14iMXCMyOZLHU3w9rf5zu5GZjtPZepzM1OBkZidyijSoqDOhU+eDxZ2AFO6DJ9InTnewF+5QPzzhQXhCg/CGBuAJ9sMbHICfNdJEEsOpWaye+1CAfv/Rc9x58ARXr9/CyrlPMLlwBiNcmzvJkLvo5eY8jtytfkfVE/QcqRubWsb47OpBjX98ZvUdRU91T0U/PrmM5PQaUrNnBOiHJ+Zh8wZhERvtPHD53HIzXsgnQB8MceqAFsOHoPdKciPe0dQ9Qc/6PEEfDhkxOOzG2JiEwSErEgkDomE9ghyh4/gcw8POeqbbtQi5tIi6DyFP2P/3gr5PkoGfkDTo8WgE6OMeXhJUiLg7EHJ3COizsz/m0yLo0sBjU8OibxM7wGuqylBGGLPBruAQ8kLhpzv2j0L/IMXPef3aKtQ31gmTnsrqCgF9Knj+oOdJ2FdUVYiT6X1Z7cu126OwF/P56R4CBfYEiEjxc0ZbAJ9reuXNeyU0/SljM5+c3lca+Zjel5v55LE9gl+l1gs7Xhr1dGmM0OssotbusHvh5PieMwivJ46gvw+xyKBQ9wQ/U/sMpvu5nIcp/oMI9CHk74VPiouufo7tcVzPZffDxV4Bh1849Mlq3wkT+wkMFtgtToQCUYyNpLC6dEYsvKHivn3zFm7d2Ma9vT28evFUxJsXj94B/SHsH+DFg7t4uHsTj+7cwlevXuDr1y/x+uUzfPr4PvZv7eDuzh72aXm7S9tbNuLJ9rdsxtvfuw+m7Wem5oWaN+hM6OrqFqUQTj7UN7Wipr7pl4NeLFf65aDPK5Dr8pnZ3OWQJdQ8QV9aloemxkqh5nXfgjwVvAL5oych/x3Qt9VC3VIDbWsDDOp2WAxdcNstCPg96O2JYXRkEOPjI5iaHEdybAixqBd2swqStQM+WwsGgmrMDJgwP2gUKl1JrfMkkBUoK/V5RdEfBb2i7Al5pvJXkzLkz046cGbCLmBP6HMMT/k+Svqe34dd/Ecd9+S6vuyvv5akI5+ElVGnmMvn2B2X3nC9LBU8jXRSMe6pV4uGPLElL8Y0PuvzMuTl+jwh35UGvAx9gn+6Vw2CncHaPGFPhc8GPUXN8yTkmcLnqfxzMEefU6hFTmE7cgoaUVJSiy51B9zmNkgmjspVwWerhs9eJdfd7bXwmashdVfBw7l5cwMshjo01rKuyHphDior89GlroXb2oiAow4RZz1izhrERNq+Gr1ezs83YjTcimSkRQB+NFyPoUANJhItWEnqcW7agg/nbGKkjhvqLi+7RVxZkbC57j9I3ys1el4AmL6/vh7CzfMxbHOWnsHxOjFix3G7gLgo8GTjnvxrQ+LicGlBwuVFXiR82Fjl5SGMrfM9WJ5Mor6iF9lZwziRFcP/dJw1+wiOE/aZMRzPUCKOYxkhfJARxAcZCvAlAfoP2LmfIQdr90znH8tyyqe4CLjF83Gm+bOdkNfgKl76VpzKYVhEyE17NN+RX5/OteB0rhkZeRzPk+GfkduN0xzVyzXgdI4eMuy7cCJDheMZHTiZ1YHcYh1qW2xQdwdg9Q7AHR6FOzIGZ3gUjvAo7OEREY7IKOyhUdiCI7AFB+GMDCLUn8LQ5BLOfrKJ3XtPcO/JZ9jZf4IPr17HwvoFTC2uYmyGSn0ByVmCnun7FQxPLGM4xVjBSIrd+itIzawhxXQ80/9TC2B2gOn6qbn1w0in8scJ/bl1EWPTS/CEemF2BWD3+eEK+OAJ+UBFz657GgkFA054JSs8bpMIyWUQKXt23cud9wZIri5ILjV8Xh2i4W6MDLswNuLGUL8NPVEjogGdmI8Pewh5OQh6ptkJe6bvqepjni7EvTrE+H34WqJa73pv9HiYxteJr8X5Gf5aft4rN/ZF3YS9HDGPGjEPO/lVCLtUCLnU8DtU4r9Pu6FFbBBrrK9ARTnd8nKQmyNvGSsk7NOqPo+mPWzi49dFip9Wu8Wig7+2rhYNjfXgrH5lZQXowseRK3nsqlDM1xP2lTUy+Kn0D1L8NP4RvQOy0QpH+QqF6QpT+uzyTwcte8Uz08Xp2n4Zx/cqRO2YjWLVR2r68sy+UtfXCKMetVoPtcYALZVsF8f3uFrYDZtNHt+jt37An0AkzJG9YdG939ubRG/PGHrS3fw98THEoyMIBwdEJz+b+Kj0BfilqKjtc4zP5Qilx/kiIpvARj5jtwNGAxv7nJDcQQz0DGFpdgmXP76IWzeu4+mj+3j98jm++uJTfPX5U7wV/vX0sJdH7D5/so9nD/bx5P4d0bj35P49fPn5K3z95ku8/fwlHu6zTk973/u4f2cf9+/uY//OPriV7i7f23+EG9dvwSMFoGfaXm8S/gWiPt/cLqYfOP5YWSVb3HI6oryiWkxIiPn5Cu6clz0W5MsYL2QM+QJHFzwua8qir31BtnB4LC7ORX1tGbrUTaCaJ+g5N6/U5eUROtkF7yjoledDhS8vvVG3VaOztRqqtjro1a2wGLVwuewIBr1iYigWDyHRE0ZPTxh+rw1Ocyc85laEna0YZyqc7nZU4un6uQJ4NuFxbE55Xzn/P9re6zmyM8nyfOhmJkRABLTWIoDQWmutBYBAIKC1lqklM8mkLIokk6pqalRb95rNPs6azf55Z+18Ny6AJJM9tTO7D273hsxksFi/z92PH5fhL8R4KxTb+XC+6seZLNpb9uB4xYOTVS9OV6Q4W2FmzzYAt+O5BfzPVqXnTlflrJ5Oe+zlM9Pn34cVAGmkj2V9Wu1uFiRDnOUUt82ZRXYvG+RwxS1NcmjAsylU9xLot0om7M6bsb9gFUHgi/L9kh07C2bslq2iN8/n9gj7eYsQ4m3ltNjOM3TYyKixmdVgPf0BC9yuAS+6Bq3oHNChs3cM09OTcNtmhNo+5htFKjiGdHBUzMSnA+NIsV/vYf9+FHHfBGKBGdhMYxgd5P+BtKGvTwntzCCi/llko9PIRyZRik4KwJe4ljY2jsXkFJbTsxLo8yqsZCdBVzz25q+23cIgh6B/dODHk6OQWGDz7CSC56dRvKqN1725ItSzYrxOyuyTwiiHgJeMc3J4cyUFoS4fCsS1JuLjnP1r+t2LKkEKH5+m8OosLfr1nz8q4+MHW/DZlqBsKUPRvoCPFAXcacygrjlTA30B9c1F1DeXUNeUE4cAAp+9fKlnL/Xt7zZHwBC9+1YJ7AL4t0GvvAG9tCxHgj3n7aWQRXu1Pj4PAO1eKDo8aOpwo7ldhr0EelHmb7NC0WpFY4tFZPaKVhMaW41oaNGjvnkWijYNuodsmNRFYfQU4Y5X4c+uw5dbhzO1DHdqBZ70GtwiVuFJr8KbqsKTLCOUXkRmbh3rexe4//wTfPH9z/jul7/hL+9+wdNPPsX+xSU2Dk6wsnOI6hYz/SNptG7jBCubzNwvRKxvnwrxHXfPs+f/B9DXoL++R9DLcS5set2hFHwC9AlE0wlhFpRMRaR9Acmg6PPFWLaPUIBHwDsE5DlmRyFeOGRGOEiDHAuKBTfK817MlVwo5Rwopu3Ixi3XgJdB/941YpL69RTbyaCPWpCLEN5/ElGreE1UAwTopccEvjSqZ5TEfCzt8xBQqxRcj+2J0T0dUkEtUmET4iEzgl49bOZpzEz2Y2yoC71dSnRROV3r3TOjZzbeURP3SSX/m/L+wEA/RkZGMD4+gYmJSXFPJz6q/uVMn8CXy/vM8inuoyaAIWsFpJbB+378t735b/rDUo+YK3eFD8AA5/U5tnezXW1sfEqoyNnXl8r8BjDbn+X2PZ1FrNq12/1CxS9BPyZ2RoTDGcTjRbFel0p+ju5Rwb8wvybK+8z8mfEXcksisunFWqlf6u1HQtLsvjTDLx0AwqEsgv40PK4oHLYgbCYX3DYfIoEoMsk0NlZX8ZXuZykAACAASURBVPj+PXzz5Rv8/Zcf8K//8Vf823/6Df/695/xL3/9Ef/x17f46y9v8bff3uG3n37A//Ev/4L/+7//D/yf//bf8MuP7/DT2x+u4933b/HDt9/h7fff47vvGG/x7t2v2NzYFdm8EOHZ/wz0Y0IcKbdMuLymf2AIff39Auzy7y/DvrOHS5jogkcBHlcxt6Czuw3dvW0Y6OuEXjMJh1UNC0HP2fjajLwMe2b18midDHheZcjzyhW2Ri0BPwKdelgITo1arrNVwW4zwuO2we93Ihh0IRRyIhb1IugxIcyyvVuFhbheiPCotKcxzu9BzscEPUNW3vM5GfSEMp/nHP35Gsfn/GIJzuGyB0crhD1BLh0EeAg4rrpwVHXgYsMHOdtnxn+xLs3i8zt4MJAgzwOC9Fn+mRTscfaeBjss3bNfL2XvEvjl2Xma77BsL4UZu/NSln5QtuFgwSpClO4J9UXO5Zuxs1ADf4VKfBuOFu04KtuxVzJhr2QUQeivJlTY+CDoe63o7jehq1+Hzp5J9A0OwWCchN87iah3FMmANC5H85t0YAwpH8V5o2KnfDI4hmREhYBnGtOTXejpbUJfbzPGR9oQ8kwL0Bfoa5+YEhvq2Jcvc1NdahqrWTXWcmpsFGewt0jIW4UTHpfY0Cjn/q4XD/cDeHwYwtPjiNgz//w0JsbgJKc7Ku5v4lP22uVMvgZ72ThHytKlSgAzejn4eflgwPe+OiPoU3hzlccXj8v4/Pk6Nqu76GkrobmliobWAj5ir16RQV0Ts/lboFeUUKcoiufrmrPiMCCg35xCXXNCCtHHJ/wZBL8s3AvjJqMP1Zbg8ErvfK7DlULRHoSiPQBFux8KuusR9O1eMLNvZmZfgz0zehFtNgF6RasFjc0s4RvR2GoQoWiVMvy6Zg3qW7Vo7DSia8SFcUMCBv8C7LEVuFMbIlzJNTgTa3DEV+GMr8AVW4IrWoY3tohAooJIZgm58iY2Di/x+PVn+Pqnn/Hdb7/hs2+/x8OXr3F4dR+bHNnbPhDg39g7x87BPWzvX2Bj90zAfX3nCBs7x++V7m9n9jeQPxOtArYGvJGMcMoLJZKIphJIpGJIpsJIJINIJYJIxvyIR6i0Z1CEJ43WyaDnDH0sakY6ZUep6MFc0Y181oZcyiq53rFXTpjfyuhv36fD7NXfiPNEhl8D/p+BvshsPmpFnmX/PwE9lfkEO1sBBL2k6r9pDfD1TFCHbESLXFSPQsKEnHDlMyEW0MNhmcb0eB+G+jvR18NxPUms19Eu9fE5ftfNTJtLcgT8WQGQMvTe3h6R3Y9xv/0YFduD1+V9lvbZu6eFLid1aOZDZb8Y3RN2vVy8Q9Hgh2Ev94hl4PAqooul/pqgrzbGR0BJZf4pjI5NXyv4J6fUotQ/O2uEWmOCVmcVSn6jiTPlHOHzi2xfHt3jGl0q+dnXJ+DZyy/Pr1/39ueKVHivophfQT5LYd8SsmmW/ReRjM9fi/vi0ZIw76GBTziQgtcVhttxU+L3uv2IhSMozxVxfnKEN69e4Mdvv8R/+dvP+Jf/9Bv+5T//Ff/577/h77/9jP/2b/+K//Hf/y/8/be/gmAn6H/+4Udx//XnX+DnH9/hh7dv8cMP70S8eP4KoWBMtC+4WZCmRMzmb1ve0gWPAkhm8/ztGFxqxN9Vzubl3/0a9F2dYhWtsq21tn6ZZfs2MJvv76MIbxRW00wN9FP/S6A3c5VtDfiGWlZP0Jv0UzCbZ2G1aWG3aWGxzMBinYHXo0fAScirkfLOYiNP6EYhLayRQC0DW4bs70HP52+DX358+3PHzNRXabrjE8554j0C2lL/npC/2gpew54l/Yu14HsHBn6GgCf4eaDgbD3hvZZl/1wyxJH21luuM3uK9Pi+nTma71CYx/67SWTt+8zab4Ge5fkt9ufZj2eZvmi47tEfVxw4WXLiaMGGgzkL9oombOf0WE/OYi35gR692aDD+OgUBgem0NMzjd7ecahmxxHwzyLmHUPUMyxgnwmOIhOkEY4ksEsFhpAKDyMVnUQ4OAWDjr24JvT2NmOgtwkuyyiKCQ3mEyqxoY6raBl/BvrjVYvwtb8BvQ/3dxl+PDoI4vFBCI8Pw3h5msDrMwJesriV4Sxfbz//8SlV+ezpS319uacvXyXQ50QFQH4vP//5/SK+fDKPL54v4Nm9Xeim5tCqWERjSwEfNWbwUQNBT8iXUN8kRZ1iAVLMoU5An1l+EfXifTlR7q8XB4C0KPML+F8r9aOob42hXhlFvZLz+HExk08TnkZlpAb+MBRtIUiwJ/D9tbK+F01tHtHHl+fvFUo7pJBAz4y+odmEhhaDyOZFRt9kFM/VtxhR12LA3VY97rTocEephaLHjO5xL6bMGRh9i3DEVuFOrMEZW4E9UoU9UoE9vAh7qAxnqAxPqAJPuAx3qIRgagGFpU3snt/Di8++xLc//4q3v/0Nn3/3Fk9ef4qT+w+xe3yJnQOW58+wuXeKjV2O1BHyUo+egL+tvt/cOxe9fPbz5aCAL87VtZEEgvEkYqkkUpkUUhkJ9jLoJch7kCToozTKkULK7q1IxKzIpB0o5t0oFdzIZezIpmzCzjYRNiIZMiEVNgrgZ2MWMK5hH5FAL8OeDnmEPbP734OeYJfh/j7g5fdKJf/bmTvvb4Oe93LkI0aUonqUojrMxQ0oxU0oxs0ocrZf/P0tiAaMcNlmoJsdwXjNipfl/c52zut3obuzG90d3ejuoqe+ZLojKfglQR/FfAQ9e/kMZvW9A5JQjwr+vl568EsGPSMjQ+AcP6sDbA3QXpXA53IfkdXLUGcZv2bYIoO+o7NbbP3j5j+6tvEqgZ/A4lpVlqHZ2yf0pRgbV2F8YgYTYoRPi1mNARqtCTqdDQaDA2azBH3O7Xs8EQQDCcSiOWTS85BU/FUszK1gcWEDS4s7qFZ2USlvY3FhCwtzG5gvraOQW7kGfjpZBmHPSMbmEAlmEfTSiz8JvycGj4MlfvoEuOFyehHwBZHPZrG7sYmnDx/gL19/gd9++Qn/8T/8DX/77Tf8+tMv+OXdT/j13U8iqyfov/3qa3z2+hM8uv8A21vb+OSTN3j37mcsV9fgdvnhcvoF5PVGyx8gf3sVLSFPzwP+hvwt5d9ZBj3BL/4ddHWivU0JpbIF7czma2X7wcFujI70Y3qCS8umYTXdlO5ldb18/VBGL2f315m9cRIm3TgIekLeoud3qmC1qGCzzoirQT8Gk3EcbscMwh4tEp5ZFAJqHFeDuL8Zx+Ua++DMyqXMnNCWwU2TGwnsNcvbGujl99wAWQKzyOCFep/9eQne/DxL+8zczzd8AvIEPUPu3fP7+F0s28s6AKHur7nt0VyHKvqVtAHLKZboTdf76wl82VTnxmzHIUC/UTAIsd3OnAn785Za6Z4jdhYB+c0SPfP1wiCH8D/gmF3tQHDAagCFfDk9dvIGbGV1Hwb98/MiVoo+JH02aCfVGO4bw/BQH1yOKSQCU0J5nwlPIBviHPwY8qEx5MLjYtVsKjKMRGQM4eAE3K5xjE/yRK9AT4cCOlUPMuFZzCVmBOBl0LNsL3r06RmR0W/NabG3aBTz82drDlxsunC55cbVtg+XW15cbnpxfyeAB7tBPNwL4dlhHB8fp/H6LCusa1+dZvDxSRofn0jZ+O3MnPAnwOUMnqN4t4Ovs3RPtT2DkGe5//MHRXz+qIAvnhbwxctNLORW0dmaR1PTPO4qcvjneoKeJXtCXQ4Z9O9f65vmpQMBDwXNRdQ152tBpT7H8pKo59ieMoUGZVKEQpmEFAko2hhxCEOetsgt0AfQKKx06ZtP2LvR2OpEY6sDja12NLba0Fgr2zc0m1HfTMjfBr0J9U0m1DebUN9qQp3SiLutNeA3a/FPihncbdWguceI/kkPZiwpWPzzcEWZzS/BEa4I0NuDi3AFqnAFq3AEFuAIlOAMFeEM5UGR31x1A4cXD/H8zZf47pe/StD/5ns8fvEah2f3sH1who1dzs8T9FJvXoY8y/ji/gOgZ4Y/V92EN5pCJJVFMlsbH8wmhQVwOhlC6lZGn4y5Ea8548l9+kTMLsbqBOgLblG+J+gzcYtQvRPyN6Dn/LwE+usrM/1aVi/DXoBe9N3fL90T8rmQScRt4N8cCG4ydgL+dkYvw/32lSN5hbBRUu7HTCgR8AkrCgkr8nGDFEla9VrFP0vEr4PHqYVeN43JiSEM9HcLc57Odir1pTI+Yd/DEbxaf58lf45aUZXN3jxL9hzLGxym5a60Rlee05dMerqEKx/bAENDQzcb92qrdWXR3m3w/Nm9pBXgSCBtW2nUQ+jToU8C/+AQx8cmMDxC57cblz7VDDfvGaHTWaDXSyp+mvVwhI+2vJzZj4TTSNCZL1UShjzM5svzmwL0y0t7WF7aB688APD5+SIFfsz4l5DLVETWL2f8hH4sXEAowNl9zu3H4fNE4HXTjz8otvCF6dKXTKNaWcbJ0alw1fv2m+/x68+/4j/8+puIv/3yK/71v/xX/PXnX7C/vYP1tXW8evWJWNATDsfhdHjF8hqDwSqmFOSd8/Qs4G/Atgd9DNiTJ+gJednq9vZvfPuQ1dHZiTZlC9qUrcKNsVfY3bYLyKumxzA9MQSTYeoa9DdLbG5G7D4E+ttiPGbz/JxZPyFgb9ZLK27NhimYZd980yTMxgnYrdPwutSI+NSIeaZQjuuFyI175i/XI7jcCIm4AbxUspeBTlgzw5aybCmrl18joFluF731ZY/wyL/YCuFqK4KLDaroA7hc5077AC42/SKTZ1bPEMr8mhqfn6d7HTNxBt3r+L3Sd8tZ/c2WO1lhL0OeQj1m8izxcyaftrebRUlsJ3r0vwO9UNcXDVirueIR9IcVhwA9DwV7JQu2c0ZsZnTYobset9klP9Cjf/e0iK/vz+HV6Rz2Khn4rQbMTgzCaqAIT4VseBrZyKSAOwGfFzEpQJ8MDSESGEQkNIlQaAazmkF0dbeit6MFEwOtiDgnMJ9UYy42KZbYyKV7ZvULsXFUUyqhKNwrm3G4ZMPJihNnay5crHtwJSDvweWmB/d3/HiwK8H+6UEML46SAvRi+1wN9K9OpTI+QS9l8RL4pXtCXDLWeXV2A3tWB54fxUAxHt9HIZ9YdnOviM8fFvDFoyK+eLaIe2dbmBguollRFeX5f6rP4K6iAEL8j6Avo05xE/VNZUgxj4ZmOebQ0FJCQwtFfYwsGloztUhDoWSkarC/Df1ILatnZk/QS7CXQO8Rc/cNLXZIQcU9e/MWCehNBiHIYzYvZ/T1TSzfG1DXrMedVp2Iu00aIdqra5pFfdMMPmqcwEeNY1C0z6Br0IIpbRQmVwk23yKcwWU4gktwBHm/CLufoGfMw+rNw+7LwOFLwRlIIZgoYGF1B8dXT/DJl9/g+59+xfc//YY3X32He48/xu7hlRDgidl5zs/TOKcGemb4G/t/DCr8A/EMgvEUEtk80rkc0pkkUhTkpcLIiD69V5TuBehrQrx4zIUER+3iDqQSduSyLpSKXhTzLmTTdqQF6K1IRSxIhc1giZ5ZPYPZ/P8M9OzRyxm8DHUZ9Nmg8Rr2771H9OiljP0fAT1tdyUhoFkY9xSSNhRSNuRTllpmb0IhTrtes7DtzSWMUqUi5UQ0YoXLoYFWPYrJ8X7099F3Xyn1aLsIdsn+lHPU8kgde7ns1/PKEj5d9liy53y+bLnb18e+PYWB0ipdrtaVt+0NDw+DW/LopU/wCOjfyvJvw4j3UtZZm9O/BS0CjCXpnl76/bP/PCyCmT9jeISe/PTip1W0GgS/lOlbYNTbYbW44WB5n5m+Owy/LyFK8szYWbZnJr+4sC0y/NXlXaws72C5uoPq0hZWeK1sYXFBOhQw85dL/jcZP8f4CoiFMgj7k4gGkgh5o/C4g3DavfC4AggFoshnS9hY28K98wuRxbOE//dffxNBI543n77B27c/Yn19Ew67W/TnuaGOnvZU2tOIiBMLPORwH4EUUtme2bxcGWG1hL+lHAR9R+33b2trg7KlWWg5evnvVGyp68TU5Cj0uhmoJodg0k/+b4HeYpBAzz69bnYYRirwtRPQa8ag147BoKuFdhR2q0qAPuxTIe6bAne4XxDyIsICyIT9n4Gey2t+D3qRqTN7rx0CCGRC/4yZ+2YQl1vhax/8q40Q7tUyeKryrwV5a7yXDgmSSx4tcR3YnSOwHdegP6h55NNAh1vsDmquedLyG2kTHoFPz3zO5FO5z4PCNk1yKL4TPXqLyOoJfartWbJfy2uxXtCLrF8evxOZPw8FJSt28qbr2EzrxZKbP6juf3iYw9tHeXz7sIjPr+bw/GQeu+UgEsK3fhT50KS0kCYyiUJ0CvnIFLKhSbGNLkE1fmAU2egMMlE1bJZJIeLo62rDUG8LfPYxlBIalOIqzMWnUIyOoxgeQdY3gIy3H9WkCnsLZuxXrNiv2HFYdQsjhLO1EE7XwjhZDYngv+x72zE82E3g8UEGzw7z+Pi0iNeXRXx8lsPLswxenWbx+oxrZ+UyPa8pkem/phveRQqvzpN4cZrAC2bwx4wUnh9RjS8p8T/nspsHRXzGeJgT1y8eLeCTx5sIe5fR2lhGU8u86NN/1JBDQ9MC6hVS3FWUIcc16JvKqGtmLNauC6hrXkBdSxn1rYw5KZRzqGstiWhoLUGhLEKhzEOhzELRRtDH0dgeRWM7M3oGy/hBNCgDwmRHIQx2vFC0utHQ4kB9sw31zVbUM5Nn1i6CoCfkdSLqm/QQ0axDnQgt6pq1aGjWoaFJi3qFGo3NajQ0zaBOMYX6ZhUammfR0KJGS4cRAyM+zOgyMNkXYPexbF+Bg719fxFWbw4WTwY2bw5WTxZWTxp2XwoOfxKecBqxdAGV5XXce/gUX/7lLd79+ne8ffdXfPbVd3jw5GPsH19hY+cEmzun2BZiPI7VnWO9Bvutw0tsH12JXn2yUEYwlkIiI4E+lWGvPoIkl/okAkjGfEjGvEgwoxegdyAZcyJVg3w25cDCnA/zcz4Usk5kk1LZnlvo0hyjE6A3C+FbMsQSPkFvlYIK/IiU1TOzl0v3BPDvs3cZ6nxewL5Wypefz1O8J8R3rARwdE/yzxeKfGGxW7PZrT1/DfqaQ18paUMpZRdl+1LCirmERcryRTnfhGLCjELKInkCJDguaEEqZkEyaoHfrYFBO4HJsT4M9LWju6sFHZ0twjBF+OP30CO/HTTrEY85U1/r7VPYJ1T8Q4OiZz86KmXzFPNx0x5L+Hyd2/aGhoeF2l9awENYE+Rd6OzqArNLBu+7uFyHcKIbX7c0ly9np91cyNLF8r4UXd3M+tmLlqK3j5m/VOpnpsv+Pl36pqc1mJ3VQ6fjcigrqOSnil/K9MPwuGPCL5/LdDiGVypUUZ5fxWJ5XcB9dWUPm+tH2Fw/xvrqITbWjrC2cigOBCz784DAHj+z/rzI+hfF92QSnOfPie/2uiOiqmC3+WC3+uCw++ByeBD0h5BL57C1sY1H9x/h01efihW7L19+An8gDLvdA4vFJf7eGg1tr3UC8hxRlEA/Kiod7M/Tovi6ZN/VAwF6MUkhTT8IA6SuDrGKVqlUoq21BV2d7ejr6QR3L4yN9EGrnoRBR4+UXgFku0kFGzN7Ku9rHvbyVS7TW3Q0yZFG64yaESHAE/15A/vx40KINzHahZmpfujUo9Cpx6BTj4vvp0jPpBuF26aC3zmDqG8GuagW+yshsXv+fDOK840wTmuCOwFqltpr5fsLrqVdDYHXMyrga9a3wgJXuOZRjMcDAufgA+JebLwTIj6W46UlOJcbYVxtskUgif54KJCrA1TWy773LNvvLthA57qDCkHvxgln+emqV/XijFa9ywGcrYRwXPFjn1vwFpzYoz/+nB07JSsOyg6cUhBYcYpS/QFNcsq0uuXonEX07dcL9LfXg9fNIs10pIU3u1x8U7Jif86Gfa61LZqwUzRhPasTe+mXP5jRP87j7cMcvn+Yw3cP8viGZeuLPC7XvKgmZ1EKT0oRVaEUUyHHXfWBCeGWl/JzfG4KhShBPouoT4uxYfb9WtDXrYDFMIBcXINiSo1SSoV8bAK50Bgy/gkUgmosZ5xYLQaxkg+hkgminA6jnI6hnE6gEI0jF46iGIuhnExhOZfDRrGInYUiDqtzOFmdw+X2PJ6dLuPl5TJeni/hxek8nhyn8JTwPkuJfv6LY87Jx/CxKM8T6oR/WszOvzxK4cWRdBjgGN5nV1xfO4cvHs3js0clfPZwHl8+rOKLJ6s42T5AX2cezYo51Ddl8c91GdQ3zKNRwL6MO4pKLRZxt6mCu02LuNtcxt2WRdxtqYi407wIxt3WCupal1CnrPwhGpQVKJRlKJTzULQVoWhLo7Etjob2KOoF7GMS9DmK1yo56jW2eNHY4kNji+ffBX19M9X2un83ZNA3NGnQ0KRGfdMs6hQzIrtvEOBX1w4BWjQ269DWYcXgWABqQxpW9xwc/hLsvjzs/pzI6i2ePKwC+knYfXHYfTG4fBGx5CQcSaBQXMD6xg4ePHyCv3z7Fj/99h/w/Y+/4NUnX+Ly/lMcHN/Ddq2Xv7l/iu2Dc+wcXWLv+Aq7R5cor2winKC7H539Msjm6fwXQ0pk9CFkkgGxHEOAXpTuHUhG7UjGbEjFuZXOjbWVGJaXQihmXcgmrLV1szUhHkvzYYLeLMr4LOWnIwS9DdmoVWyv4wY7Ap8h7sNmZIJGpP16Afyb8vwfM335NRn4v3/MMT0a7UiueqZr/3zho39LrDeXsOEmJNAT9vMJKxaSNpTTdixk7CilrSgymPmnLChlbCjnnFjIuJGL2RD26GDRj2NqogeD/W3o7pYy/Q66pYmSPlX2EpAJZTnaKcLr5spbZviDQrlPMZ+0bW9AwJ49ewYPAAS/nO3zniH39eXDQR999nv52X70EPjd7P1LIXrP7D/X+vryQaCrmwcIqdTPbF/25JdL/BPXDn205aWC3wydjuB3ggCmyC7giSISSiEayQgffcJ7rriGSnlHwH1t5QAMwn5r4xjbm6dYqe6iWtnG8tIOKuVNIfqT1f0c6UvGSmJsL+hPwe9NCAW/xxWB2x2Ew86yvAsmIysOLgQCURSLi4gncmJHAFsPHC/k35XOgpxCkCFP0MsiPIL+djYv9eepv5AmI+TpCOow2tvZm1eiva1NAn13uzBk0qjGYNapYNKrMDnWC41qGDbjNOy0v9VJKvs/Qp7GOaOwaEdg0o4IhT2zdRMhb5gUVQFWj4b62zA63AHt7AgMuklotZPQi+x+BA7zJIKuWYTcM4h6pjGfMuF0K4nzrQQuNmMis2dvXQYvYUwlPeNyPYyr1SguVkK4WA7gfNkHzssfC8c8lvL9oiogCfpCQtgnXO2WOCrHkj6V8yzbS9UDeV6en5ODWTozcfbXeQAg4A+W7NIo3pITp1UXTpYkg57TJR/Olnw4XQrgqOzBUdmNI/rjl504WLDjYMEmhHTny25JULdoxyHtbuet2OZSmzKFepyz56Y7zuJzhS0d96zYypuxlTNjJ2/BboHAN2O3ZMQWe/g5HVa53S6rkxN6XM/R//IojZ8fZfHToxzePSrg2/t5vDlO4tVRAvc3Atgs6DEfnUApMoFCdBLZ0ITI5qm8zwTHReTDzPankQ5roZ7qRW9nE7ra6jEz0SlsQ7MxHXIMLgSJ2ZEMupDwBRB0hOCzJ+C2xWE3hmHWBWHSBqBX+6FV+aCfDcCqj8BlScLvyCDiziHlL2AhWUE1v4pqfhknm6d48/gNXlw9w+Pze7h/eIJ7e1t4fFzGy8s8np1k8PQgg+fHebw8LeLlSQ6vTtL45DiBV8dJkdF/fMI+Pg10WNWYxxcPKvj80RK+eLyCr5+u4atnVXz64hRO2yJaGuegaFrERw153K3PoZFKe8XCLdAv4W5TFXebatfmFdxtWcFdXmtR37qGutZV1LWsSNG6jAbl6nU0tlbRSJMewl5ZRIMyK3r49W0JAX2R3XMcr5Ue+j40NHtr4UZD859n9P846JnVE/Qa1DepBegl2LOcPytAL72uxd1GDe40qtHYokVHrwXjMwEYbGkBfGdwDnZfATZfBhZ3HFZ3FHZPGG5/GP5ABD5/GIFgGMFwBLF4DIVSCVs7O3j85Cn+8s13+PHdL/j2ux/w5rOvcHH/MXaPzrB7dIq943OxbY8b97Z2DxFJ0MI3jVSWm/wkT/9MOoJsKoxsKliDvQeJuAuJqPM90JfyHqytxlCtBD8M+ohJGNYkQibEAwYkCPAIs30a50hraj8EembtmQC315n+IMyTYX77+r8L+lLcCjkIeDkWUjZUsk4s5VwiKlkHFjMOLBD8aTvKGQf43HLOiWrOiUUeBlJ25BM2RH060Kt8dnIIg31U77ejvZ3z+Cz11xTztfI7S/GEfVuH3PPnfD3L+30YEtn+qIA/e/fM8CnQ4+sy9HkgkA8GfA8rAlzHOzQ0gq6uHrFDva+PBwJ5n7q0avUG8B9+zDI/s1z2+Hv7CH6O8bGnLfX1JyfVmJ7WQ6M2Q6+zwmx0wmJ0wWr2iIzb446I0bpwMCOEeOzNy+r9pfIW1lcPRKa/urwn7rc3T8Dg84S/DH4a+XCkj978tOqlJz9X7saiWSEU9HoicLvCYmafBw6zmaY4LuEZwN0AeoNNjBYym+fIIUWJNy54ktqeY3X/KOhbW1ugVLaio10p+vN93W0YHeoR3gxW4yysJjVmp4egnh6Clfa3hDzXzt7K6GVBnjRmNwaLdhQmMUo3KkryRgrwdCzTj2N6oh89nQoM9inFiJ1eWwO9ZgIm7ZhwgAx7tYj5NEj4VFgruXG5ncLlRhyXG1EhxjsV8+rSSBtL8XJcrIVwuRrG2bIf58uBaye8UzFmJ4GcYL+3FcMVqwNrEuy5yEaCPIV90nPyYeD2a3yPJLLTYy1LP3pm33bsV2yiX368S82O8wAAIABJREFU5BCgF0Y8rCBUvDXAe3C86MXxIq8esUyHK2gJeqrmpcOBU4zKEfR8ngcB+vMflh3YLhixlTNgK2/ANufsF6yQt9Uxi6fS/oBjdyzzc4Mds/+8EWt5wwdA/yCBnx8k8fODFH5+lMfb+zm8oXnMbhhPt8O4WHZhKT6NjI/b6EaQCXBhzYgIjtvlapAvxWeQjaph0nATVwu62psw2NeGVNSNxWIWleI8UpEkPLYAzHof9OoQVOM+TIw4MD7iwMiQDYODFvQPmDEwYMboiA0T43bMqjywmKJw21MI+wvIxKvIpzaQjq4h6l1GLrqPk52vcXHwAw62vsXO8lc4XHuFBydnePN0D88v13C+tYF7u7u4v7+D+/sreHa0iFen8/j4vIDnp2k8P5UqAJ9ccO6eQrwyvni6hK+ereEvzzfw5YtlfPF6H5trB+huL6BJURHK+o/qEqhvyKFOMY87ikXcURDuy7jbtFKLNdxtWsPd5vXrqGvZQD2j9SYalBtoUG7VYhONyjU0KlfRqFxGw3WJv4B6ZQaNQrAXR4MyUvPL96G+2YP6JoYL9U32WtneIgntbpXu/9+BXiuBXkHQS1l9XRMz+xvQ1yt4GNChrkmLOoUGdU1qNLSq0dKpQ8+QDVPaIMzODJyBPFz+DBzeBByeKFzeELy+kAB9KBxBOMoIIhQNIhwNIUZ7zPki9g/28PHrl3j741v8+PMv+O6HH/Hq0ze4uPcAx6fnODg+xe7BMRKpDCJx2t9SiBcXkUndBn0Q6YS01CYZd4myvZTRWzFX8Ihsfr7kRj7juM7oUwQ8e/IR9uYlUR5Bz5Cyehrn/BH018/VSvQE+G2gc7Tu9mP5/s9AL0r3woCHPvl/ntHLkOdVhjyv80mrADtBv5x3o5p1YSnjRCXtELGUdqCasWM1a8Vq1oaVrA1LWTsqtUMAV/FmI1YEnBqY9VOYnhrG4ABL6m2SUK+LfXzO6LOH31Ez5Wm7nq2XrXlZBWDPnkI99uvlK0EvQ58HAGb5ExMTmJlRYXZWDS7L6WFfvqcPo6PjGBubkB739l+X9WXhmZTdSyK0m9I+TYDk0r4s7htEb99gbXafYr5pjI1NY3x8BjPTOujUJhi0Fhj0dpiMTljNXjhsAbgcFNnFhKlOPJZHJjWPYoEje9Kc/tKiBP6drVPsbp+BV0KfWT/L/jwMMOvneJ/s01/IL4PmPeGaWU/Al4LXHRcb/mjUYxPQd0NvsGN21oSpaS1oKiT35iXYs3RPrcL7ZXvp92AL5MbrgALLtrZWNDcrxJVle9oq9/d2QDU5DLNQxEugp8e9aqIfdqMKDmb1LN//CehFCV+AfkyI7jQzw6IiMDLYIfagDPW3o6dTYoJezQPAFPTaKejVFOqNi/99CbW9T4tCmALtAM7WCOUILpltr7AULlnfMquXIc++/GmVGbRfgP5yLYCr9QAuxTgcDwM3trUPd5NgEPbM3m/DnO+TYS9n9PIhgFm9PDrH8bkdlszLdtFXpzKe0D5bdgub3YsVP86qPgnsZQLeJ8AvQM+Vt3NWUWbnxjkq5zkixxDjcvyeJRdOK04cl+3XY3O7YtkNLeKtotXNufmDBTMOKMy7BXoeAlYzOiwlPjBe9+uDOH66iuGnqzh+vJfGd5dpfHkcx+vdCJ5wlKHswGpiBvORCRRDzOA5Rz8isvo/gn4WTssYBjiL2dMHjzuAzfVdrK8cIZ/ZQNBfwuyMG8NDBvT3G9DROYv2tgl0KCfQppxAR4cKXd1q9A3oMTHhxOyMF3pdED53DvHIIlLxJYQDeTjsUfG8WhWCRpWCz7mJZOwSPu8h7OYt+Owb4kCwXC5jqVRGLrqFYuIQC9kTbFbOcLZ9gf3qGg5WirjYyePJ2TxeXpTw+qqAT9m6eDyPL59V8NWLFXz9Yh1fv9zCZy/38PDeKTQzBH0RiqY53KmL4W59Fncbi7jDHn1TBXXNVdQ1r6CuaU2EDHoCvq5lE9KVkCfYt2+idRsNDOU2FG2MTSja1lHXWkWdKPUvin4+xXv1LWnUt8QlC93mAOoVHtQp3KhTOFHXZENdkxV1TbII76ZH/4+AXvTtFTrUi2CvXurXC9jXQC9n++zlE/Q37QAK+TSij1/fMov65mkou9ToHzZDo/PD6U0jEM4jEEwhEIzDH4giFI4iHA0jwg10IiKIxsOIJUIQ5jfZOBbKRRwe7+PTN6/w47u3+PW3n/D922/x8uPnOL+8QHV5WVQEuIZXWs8bxw3oQ8gmmdX7kU56kYq7kUnS896GdMKG+ZIPlXIApYIT2ZRdgD4Ts0AGPdX0FOMR7oR8zK8X9xmW7emE93vY0zyHcasHL8OcV3mG/vcHAPn98ntvHtNl7yYI++uoOepJcP9w6V6GPrP4at6N5dxNCOhnnahmnVjNObCatWMlY8dyxo5q2oZK2lYb3TMiH+PBx4R40AS/SyNKslOTAxgc4FieUqzY7eIOczrx1Tz3f39tryn8mckzYyf4mckT7HIWL4Ofr4+OjoklObOzGlgsNphMFgF7Qp9wp8qcgGNWz8cS8FnO57jejR1vl1i+I/X75QoA30t1Oo16BgZpNDOGocExjA5PYmpiBqopDWZn9JidMUA9a4ROa4VB54RJT2GcD25X6FrBTxU/M3MB/nxVlO7XVvYF3Al6Qv9w/woHe5fY2zkXwefZ769W9sRI31xxXczvx6NzCAdzCIUzYo0vRwOtVq8YG1SpDBgbp6f9FDh1QAEeQc/2hDw3L8r1t1oatCIWoKdpUs1AqbW1GS3NTUJz0cP1yF1tGBnshl4zASud8EyzsBhnoZ0dFX4M7M87TSrYjVPv2d7ezugl0NMFj3PzE5iZGhSJXk9nM3q7WkRIy886oVNPwGKYhVk/I9Y08xDht6sRcTOb16CcNOKEGfpaBBdrLMsHcbUaEONv7NPLoGf5nv16Zvos11+s+iCD/mrdj0thckOlvlSSZ0b/YCchQM/MXQY9gc4g0GXg8zX5Xs7yT5blCgBn771iwQzXxO7Nm6VS/IoXF/wOfl+FmT0hzxJ+DfYVt8jWjytSFk+4vxeLdgH5Ey7aWbDhcN4qYM8Run3hlMfevgU7RYOA/NGCFUfzFhzMmbHDEb28AaspDcqRqT9m9D/fi+GHiyjenkXx7Vkc316k8e15Dl8ep/FsJYjjvBnL4WksRlSYi0whF2L5nip8CvOmUYzNSBFVIRudhc+pgkGjBndML6+eIJ3dRCiyDLMtjUmVE70Ds2htH0azcgBNLX1obe5Ha/MA2pWj6O6aweiwBbOzfpgtCbjdebjdOXjdOVhMEcxMOzEyrEFfH0/1E+jqnICydRztymn09OjR1qlGa/sM2ts16OqawdCgCuNjekyNeqEaj0KrysNuWkLMvwm3OQ+bxouw3YdqPoPTzTk8OVnApw9rZfsnVXz+fBlfCtjv4suXR3j98Qly2SpampJQcD6+IYGP7qbxUWMBd5rmcLd5via8uwX75nUB9wblpsjY61s3wWgg6Ft3PhiNbdtobNtCY9sm6pVrqG9bQX3bMupbK2ho4bge5/MzqG9OoL4pgnqF7/9j0OtRr2AQ+P8I6CXAS5DXoLFVCwXn8VtZ0p+BomUKyvZp9PZz3tkNhzOCUCiNeDyLWDwtsvFonOX7COLxKOK8JsIC9PFESPjWU0lfKKaxvLKIs/MjfPrpS/zy64/45ru/YP9wD5lMCokE1fYxZDIJZNMxUbqnIC+d8L8P+oQLaart0y4sV6JYXgqikOP8/IdBT6/55Hs9es7SW9/r0V+X7/9/Bv170K+Z6fzPQF+Km0VmzxI+Yf/hcKGac4hsntdqzo5KxoaFpAnzCfrx13z4gzok/VrEAkb4PXq4HRqYDdNgb3d8qA99QrTH8j4Ffa3SOl1m/cKCtwOEPWfrGfI94U6wM8sn+Al9qYfPEj57+cMwGs0wGM0iw9fr2Vvn3LxeAK69oxtt7dQNcD78pqUgj5KJK+f6awAUV+HHT5MeTgIMiejrHcJA3zCGCXyq90enMT6mwsT4DKYmtVBNGzCrMgvom4UHv1co+Al+Zt8+b1zK9qMF0HGPLnzM4Al9Zvf7uxcC+McH93B6/BBnJ49wdHAP+7uX4jDAcr+c8bNSkMtVkE7Pw+dLwGzyQKu1YWxsRowV8mAiTxpIbYkbpT0PM+K3EAcgtkmojZD68szmOTff1kar2w709LSjj9n81ChsZjWs5mlYjDMwG2eFWI7GSxbdBFwmFRzM6Ol8V3O/ex/0XFpD0E8IYefUeB96a5tNRwa7xIbT/h4lhgdk0M/ApJ0Wlrgu8wwCNdAnfVqs5G04XosIQTZFdBx7uxLCO0k0J/r0tdK91LP3gpk0s/jLNcKe4cUFzXBWpLK8XLYn9G9Dnrvl5Y10t+Eu3VMHQFV+WECfoJcOA/xOVhfcOKhIM+10qiPAKQRk6Z5xVg3WIiBgf+23z/G+ZW7Wu+nRC6e7RTtOlgh/9uytOCb4q8z2uZrWJhz7juiMN2/B4ZxFHAZOyjYcs7/PXn3RhM2cASsfEuP9fD+J784i+OYkjG/O4nh7r4Af7s/hm4sSPt5OYS9nw0JAhbmgCsXwtIhCZBbFmBpzcTXmErxqUIhpkUs4EA7SRrSKs/PXKMwdQ2/KYXDMhfYeFRTKYSha+tHU0ovmlh60tvSirXUA3R2jGB7SYHrKDos5BpcrB4czAb3Rh7EJI3r7ptGmHIJC0YPGhi4oGrqhaOxCY0MHFI1tUDQq0dTcjRblCAaGZjE6YcbEpBWTU/TKtsPtDMDtSMNiKsFirsJiLMOgzWFi0IepQRf0k0449VZkQ34crpbw/Hwdbx5v4c2zNXz2fA1fvdjBly/28enzbZydHmCwPwWFooh6mufczYIK/DtNnJEnhJnVr6CueQ11zeu1Mj0hLwcBziDkdz8YBH1DGzP+TTS2baCxbQ0NbatooDtf0yLqmygIzKNekUa9IoE6RRB3FR7cVbhxt8mBuwo76hQ21CtuZ/UG1IvsW4v6Zq10z8fiuVsiPT4WgL8Nepbma+V7xYwQ6VGoJ2f2BLz4TpHNE/QaAfqmVi2aOIvfMosWpQotSgJ/Cj3dMxgfM8Js8sLnjyIaSyCZTiKRiiOZjCORIPSDAvTJdBipdAiZTATpVAgpzsenQsjl4lhfr+DwcAcrq0uYXyggl0sinYwhk04gn00gn2H5nktJatl8gqtqpdK9JMTzYG0lgepSGPmsA5kUZ+g5d86MXlLaE/IZiusowItSgPe7iFCI935wvI4Wt7mwZIebj1ghRzFqQ0E2z7l15XMibrnlSY9rvvlCkCd54wu7XDGOJ9nmymX7GzEes3v27NmrtwrIzydtqGTYhyfQXVJ2n/eIq+jf59nDZy/fUQs7KlmK+GxYSFkxTxV/1IQCXfuCOqQCesRZ3QiYkPCbEfOaELDrYDPMQDXN/5570NvDfn0r2ttbxQgXnfg6OxiEPB30utDZ0YW2NpaTWQmQHPWY6RP2w8MjAvRerx+l0jxMRosQ5E1OTsNitUGnM4iMnhn/xOSUKF1TO9DW3i7pCLrp2y+r97trY3209aXCnyN+FBOyddAnoru7D709A+jrGUB/H1sUoxgaHMfw0ARGhqcwNqLC+OisAP/0tBZqNef12du3CCEdTXpY5nfag9cl/nRyTpT3KdBjz35j/RA7tQz/5Pghzk+f4OKM8RSX509xevwIB3tX2N05w8HBlYiF8jo83hi0egdGx2aEvuA26HtrJXv+M4lKRnetqiFXMmobDiXIN6OtjUr7NvR0t6GnU4nhwS4YdVNwWDXC195imAb79AbtpFiVzJE4p3lWZPT0uxdxq4QvyvnaMVg1hP2EgPfUWD+6O2ie1oHxER4AlaAOYKi/Q8rojbMwaadgUo/DY5lF0KFG1K0BQb9d8QvQn9XG6q42grhHYxta2AqF/I1lLUF/UiU4vbVNddxWJ8H+Yo3ZvwR7uVx/tiptnqP6noDnTnrOtFOMdy5Mefg6wR6qraCVsn2K9rh7np8RVQQeNDi2t+YDPfLP6J3PjH3RJcr2pwL0FAYGcLkaxAUrBFWv6NMflgl0Fy7os191vZfVy6Bn752w52PC/ajCdbpOnFRdOKUjXtkuQE/In5btUql/nj18IxYjk3/M6L8+LePT/QJe7xXw6cECPj9ZwVfn6/j0bAsP9rawtVBGNV/CUj6PSi6BxVwEC+kIFlJBLCQ9KMbcmE/FUC2UMZdbRyKxga2t51heeQJ/cBU6QxrDY3Z0dE+itW0Yza0DaGnpR2tLH/p7J6FR2WDQuGHUe2C3sgeWhMsZx8y0FcqWITQrBqFo7EdjQw8am/vQ3NyPjvZR9PVxzzaXX5jBLVdOZxjx2AL29x+IQ8bR4cfY33mC85PHePL4EU5PnmF56SXKC59grvgc2fQltOoCxkcimBzzY2rUjtkJMxxGD3LxBA42F/D03jo+fbaNL15s47MnhP8anj3cg9s+jxbCVjGHj+oLuCvm6vOob1pAQ/My6ps3UNe8hbrmTdS3bIkyvbi2MItntr6DxrZdNCr3PxB7aGjbRr2SmT8hv4FG5ToaWlfR2LyEBs7lK0qoV+RRp8iiTpHCHUUUHykCuKPw447CizuNLtxtdKKu0Y66RjPqFCbUKYyoU+ilfrroqeukx8zcxTy9VIKXVPcU40khZfS1rL5xBncbVVKfXszZU5xH4EsjeaKU36xBY4sGilYtmlsYahEtSjWU7RooOzRo50x+xwz6etQYHJzF1JROLOpgGT+dTiGVSgrYJ5MRJAn3dBDZtB/ZtA+ZtB+ZdAAZiuxSQeRSEQS8DsRCPhTyaRTyKZSKecxxQUY+hnwmhEzKh3TKi3TSg1TCLWbnkwRh0YvVlTgWyyHksizpO5COSvPzLNUzCHpuqmOfOhe1vRfZiNS/5mu/j0yY8P/jZ0pRm1DRy2DPU6wX/t0SHHnpjVz+r8Ffts+Vr7cNdOSsfj5pB4PQv/3cQsqBSsYlevQs2csl/OtefebmOfbw5WBWL4LiPY7tcfkO3f9qGoRswIC0T4+UV4uUV4eEz4Cw1wC/Qy+gr5UzfS7A6WhHN53ymNG30zWvE+0dXQL6zO7lDJ/ZPsv+w0Mj0GuNKM8v4uzkHC6HG73dfXA53QiFQlCpVELMp1ar4fF44HQ6ReY/PT0jRHsU8XV2sk0wIERqHDXjn8fr9X1Hl3gP38f3yyFBfxDM8gn9vt5h9PdxUyfL5FK5Xxrdk7bvUQ2vVpug1ViFM5/JxJ3xXtFrDwSSiHBxTjSPZHIO+fwSyuUNrK7uC8U+wX5y9KgG+2e4uniOx49e4Ztv3uGrr3/E6sY+nJ4wVFozRsd/n9EPi8mETsL9T3wJqLrn70lzHGVrEzraORXFkTrCt1XAnCV7Ci/ZhxejdKYZocmYHO0R4jm7RS222EnmN9KiGnm0zqodg03D4EracTErPzVK0PPPaRNZPP8clvCpvKfqnvP5ZrYKdJPwWmcRdM4i4mH5XoW1eQ8u6IZH69tVqd9+RXU9lfa3Vs7yMdfPUgTHTJpXGfjM7ul0RzDLJXmW4iWgh2pz9fLmO/b8+VxY7JbnFjopCHseCPg9BD3fTyMefg+f5yGAVQa2EAhyPwj4owUXDuYcOK24cV5lOd+HS26/q3rE3DtNbo4WneKAIAvyCHRm72cEedWBo0X62UshAV/q5UtaAP7zSn19fl7+Dvb82fuvfmgf/ZPdQzzdP8azw3M8P7rCk4MrPNg5w+nmKbaWz7G8eIbV6j2sr9zD9uY9HOzdw8nhPZzsn+GI3uTL+1hbvMB65RnmsveQTZ4jHNyFxTwPvSELozkNvSkKtSGIiWknBob06OicxMioAV5vFonYItxOboyaw8L8LpaqRygUNuFypDE94cBQvwEjQyZMTTpgtsQQCJQQjswjEllAJrOKXH4DpdIOFhePsLHxEFf3v8LFxfc4PPgB+9tf4+r8U7x88RT3773C3s6X2Fx/i52NH7Cz8R1CwSNMqbKYmo5jdiYMnTYEqzkCvzOCfCyBnZU5PLnYFKK+z55u4vXjZbx8soG15U10daTRoJjDnfoc/rmO/vcfAv0W6lu23wuW6xuVhPzeByBP8L8P+vrWdVCl39Cygoamfw/0IdxRMPy40+jG3UY36gTsbahTWFCnIPBrsCfwFYbrkEAvZfX/a6CXhHsiw/93QN9aA31HhwbdHWp0dcyiq0OFzo5JdHcxa1KLsiitPmOxhIB+OpNAiotqkr5a+JFNBpBLBZFPh5BPR+FxWjA+3I+Z6XE4HRaUSgXs7K5ja3MJi+Ucspkw0ukAkkkfkgm3MMph9r4w70d1KYq5OR9yWScyCTvSsRvQc6QuFZJW0srQ5pUQl0H+e8DLj+XXf384KNQgXoxYUQhbBDD/AHqCnXP1BH3NTU/u78uQ5/UfAT2hX047RdwGvSzKW0zZUU7awCuhf1uoJx5n7aKcv5RxYInfk3RgPm6XRv7CFhRCJuSDRhD4Gb8e6YAeiYAeyaARUS9XjRrhc2hh1U+J8v4EV+z2dAoFf0dbqxCECSX/LdDLY3hjo2OwWx1YXlrB0mIVeq0BNosdu9u7ODs7g9FoREtLi6gEsORP4LOX7/H44HZ7hR2tRqPDxOS06N8rlRQLcgSQbnv918An5EWwty/fd/ags6MXXZ196O7ieN+AiN4eCt4ksx5pXp9iPsmPn/3ziQmNUPFTOKfRWISIzmRyCQ9+F/3x3RF4vdICnigteVMLosTPjJ8lfgr32Me/unqKH3/4Kz7//DssLK7B6vBDpTEJ0Ev9+XFRuqdvAA8lQpfwJ6Bn6Z79eSWV9q2Ka9CzlM5pCoLXXsvYbRyjY4neqJLEl+N9QnnP1y2GqZrL3b8PeoN6HOPDvehqbxZBwBP0/T2twopZMzsCvYYK/TG4LLPw2dUIOGcRcs3CbRrFXMKIs/WYNI/OMbkKR9c8og9PsHN0jlcZ+qecm+cq2doKWvF+0Q/nljluo5MycZbp+VgCM1fSsg8vleMJ7MOKD/Sip8ENzW5OV6Q984Q+Dwhyz56fJ/DlQ8QpwU8x30pQlOw59raR0mMjrcd2zoy9ok3A/5yf4SFg3iHm6I8ovFvh0h22Dzi256g9duFk2SkeHy3ZcciyPUf5KnacLLtwtiq9/7Bix43in7P67N8bhQJfTumvx+uenr/Go7PXeHj6CpcHz3G4+QibSxdYLp9gZfEMK9UrrKzcx8rqA2xvP8HR0XNc3HuB+49e4MnjV3hw7xWO9p9jZ/M5KguPEA/tw6Sfg3omBbU6Do0uCq0xBr0lKUJniEI164POEIbTlYPLkYfbWcL83DE2t55ga/sZFhbPkIyvwecqwmnLwuMqIOBbQDq9g/n5U+TzBwgGl+FxL8HrWUYosIVc5gIL5WdY3/wMm1vfY2PlHdarX+D06CVevHiERw8/xsnRV9jd+h57Wz/gcPtHlIpPYTSVYTCWYLEU4HIW4XHmEXDlEPdlkQ0nUSlkcLpdwasHm/jkyRo+flzF/attaNU5NDbkcLcui3+6E8edhhroW25n9DLod1DfIgXL9RLk/1HQr6G+ZRX1zcsC9I2/z+gbU7jTyIw+jDuNjCDuNPhwt8GDukZXDfYO1DXaUNdorQGfGb4cxlpG/yHQy2I8XjWoV8z+IaO/XcIXc/bN7MurRX++WalDq1IrRZsGMujb29Xoap9Fd6daBIHf3cmYQTfXJfdSW6GD0eiA1xdEInHTc6fbXTbpRy7lRz4dQJ7mOLEgdOppYfrR3dWO8fFReL0uLC+Xsb21go31KhYX88hmI0jEaZ7jRCrhEJl8dSkirG+FI16CZjkS6MX4XK0PL8Ob0P5HQX/7M7dhnw8RjlaUInYUwzYUao+L4Zu1trdX2cqg55geBXq3QS+X6uXSvZzN/z6jJ+gXMy4sZaWMntm8DHrCnKC/DXtC/zrSViyKsAnQL6acWEgQ9LVVu7WWQz5UO5QEDUgHtGLpDoVVUWZptDV16RBw6uGxamA3zYIwGBvuFSXdzg6lKCeztCyp9KV5+4H+AUyOT8Lr9iDgC8BiMiPoD6KyWMH8/DympqZEr5+9/cnJSSHqGx+fBEv7LOebzVa4XB6wp89Z/ImJKREjI5LIj1CnsE9k/FwAw962AH0ty+/oRWdHD7o6e9HdReBzox8V/PSR52GB6n3Jma+vn2Y1tJ+lQG5SGPXQi5/ufNMqnYA+gS8Hs30H+/qeODhbHwlxPStX7UrLd1aXt3F58RgbGwcIhZJQaywYn9RieGS65oJ3A3qaBnV00fGu8w9ZvXAg7OgQBypm823KJnR2MLtuE/ClSZLNNCNA76j14amyF6I8owqzU4NCkMeJC6tx+hr0zOZZshdXZvQiqx+HRTMO/ewIRga60NnWJLJ6GfScwlJNDghHRp16RKjtPXYNvHa18G/gxjrdVBfSAQ0OlyM4pumMMMBhedstSt+E/NnSTTBrPl6kuI0ZLg8EsuDNJZXJKx7hQkfIE85y9s2Sv2SMQ3c6es5zm5z9euPcfpkHgpAIZvQs57PPz349KwTygUHu3/MQcEGjnIoXh/NOkdFvps1YjRuwljRgO2vF8YIXJ2VWBtzYX3IJg7iTNS8YRysuHC07cLzsxMmqGycrLpzyuuoWz7FHv79oxWFVeg8f0yWPcJf7+8ISly57JZPM+Zs5+ov9r3C08wYHm59gd+0V1qvPUV14iIXiPSyU7qNSfoLFynMsVl9iceklKkvPsLz+CGubD7Cz9QAnh89wtPcEu1uPUMhsw+MowqhLYXY6iumpEKamgpieCWFWT+AnYDAnYLWnRZjMCVgMGTisRTjsc3C7yvD7l5FM7SKV2EAmsYZYZAluZw52axYuZxl+3yrstgp02iLUM0WYDFWEgyfYWPsOm5s/Yn3je6yvv8Xm6l+wv/UK986f4PnTB3h4/znOT754tHP3AAAMzklEQVTC2cmPuDj5BedH77C69BIB7xp87iqc1hLMhiQshgQcpgx8tjzivgLy0TwW0hlsVQp4dLaClw+Y1e9grrCGlqY46hponpPGP9dlRem+kTPxYoROyuSlPvweGlo/DHY+/37sSqV7CvFaN9DQehv0FTQIJ74S6hpzqGvM4G5DEh81xPBRYxR3GiO40xjCnYYA7jb4UNfgRV29B3UNzO5dqGuQy/lWCfqNzPSpyjdCUuTTGa+mpBciPOn+pjT/x5n6RmbwcrSwbC9Bvoljdq0S6JVtOijbtVLpvl0tle7bVTW4M6tnKV8Cf0+XBj1dapHlU2zZ3z+NqUk9LCYrQoEA0sk48qkoitkI8qkAckla3RL2IditRoyODAoDEHqvc7OaQa9BPBbGysoitrfXsLw0h0IuIkr4S5UYKosRZNJ2pJJWpGLsz9eCc/LXgrubkv1t0MuZ/e+vfM9tuN++z4esyAcsAvKliAOMQojAl3r0kkHODUSvS+Q169xSzAbGfMIhSvQy3Al9ludvh3wQEFl9DfTLWRdW8h5Ruifs5dL9n13LKQuksKKcYubvxHyc7Qfp78i/rziM8O/HoHeAX48My/keLeJuNWIuNaIurRBcBewaBJw6+Gxq2A3TMGnGoZoewvBQN3p7uGyH63W5ZrcNXR3toszf3dmJgb4+TIyPwajXI5tOIxaLCbC73W6k02lRutfpeDg0Q63WgsDnKJ58JcQ1ah0cNqd4nfP4oyNjIPT5Ho7xyWV7wp7ue/yMXP6XX+O1o7MXHZ0c4+OI3+0g/DmvT2te7oQfw8jYlFDKT0yoMTWlhUqlh2rGgFmW+TnCZ3CIET6zyQUb4W/3C2veaDiNQq4sfPk55sdKwfCwCgODVNmzdTAqrH954KDOoJ1tkJppkVzCl70N2BKh0l7ZSrvbVvSwP9+pxEAvs/kxOCzqWkY/LY3R1UDPA4B2ZgQTI93SMhr60+tpYTsqIC/EeJytvy7dj8GiGYN2ZhiDve3oUCrQ0ykp7gn70aEuaGa4rnYM6plBmA3j8Dg08Lm0CHl1cFunMTnUgrhHjeOVhFRGr0hleSFyW/LgZNGFEzrQLbpwtCCVx09pjFMDPa8Mvv+I8+gVGt1wS5xF3HN0TsrMJcU+ocuROS6iqSb1WIxpxCIaZvRyKZ/3LNPfbgHwniFK9vIIH/v8nONfDuAe5/KrQRyUnNhIm7Aa12MzbcJ+kWV5d80F1ovTNTkkqDNbP+dzq24RfHxcdQqL+IOKFQeE/ZJNBF1lpV4+zXakbJ6Q35sz/xH05cI9VEr3sTT/EItz91HInqGUP0cuc4Zk6hzRxAl8oX24AjtweHdgc27Cal+D1VKB3TSPoKuCVGQN2fgG4uEynLYUjNoo1KowpieCGB31YnTMDRVNcHRhmMwxOJxpeD20hSyKrN1ly8JhzcBsTMBoiMPrKSGf2cLK0gkWy3tIJatwObLQ6dLQ6/LQaHJQqwuYmSlgdqYEj3sXm5vf4uDwVxwc/Iytrc+xtUmhy308ffAAT+4/w8XJK+xtvcH+1lfY3/4SW6uvkYsfIexZhc+5BI99HhZ9BjZjFm5bEV5bCX57DmFX7v9p78x+2sjSKP7SScBOpo0xNgRD8IZ3lwvv5TIGDF5YvGC8JRiFZBxiAiGQpFvT6v4H5qWleWpp/tgzOreqSBpFqLs1Ty0jXdmFiAP35XfPd77vXOxuNHBYqeNlp4nrUR+/fDrD9eUYHtcuzOYGHpgb+G76AA9Nh0J5m0VXvdFRz4a7Pwf66Rn6+hzB43jdENMM1nnCnP0eps1HeGRq3QF9BQ/MVTw0lzXYmzbxyLSJKdMGpqY3MGUqatAn8E2Gyqd/z7K+HpP7D+be/wXQC7hrvjy9efP3ITy2hPDEEsL3Fk3Nfxv0Gtip5DXQB2CnqrdH4bBH4HBExDOnJ2ZnV2Gb82LJGYDfF0MmmUN5awv1agXNvSr2qiXsV1neLyOdksWNahzhcjjmheJj/rrX60ZezaLbaeF0OMDr0z5enhyi29nBbi2DSjmBqmjCYyOelnHPhjzRhKeDu1nJCoDfBfvd5/tA3xJgz6C5lcHhdk4svqfKN0r4BkSN0j3Dd4yM/HYlo0NeA/3XYOd7Kndj8dk4CHTvgN6AvVGqNzx549kA/y3oaynh0VPN3wf6g6KMg3UZ++sy9gpxVNUYKryNrBBDWYliOxdFKRtFIRGAEvdDkf3i+tNk3AeZkAi4sLrixPK8HQuM3J0j7K16M5/2vLDgELP4HMur1WpoNBrCs8/lFDQaLZRKO8hmFQF9lu49nlXMWufg9wXEgTGwGsTS4jJkaQ1qfl383OLiklD3AuQ2hvksYJ6jaTrsvwb97KwdVhv9fnr9BL+25tjUd0fxM53P8PSNi3hY6mceP+fhV0U3P8f4ZEQjSWFdcZQvEc8hnVBFPn/AL2FlJQCn0ysqBjxEsJKgQf6psCCsBL1dSye8C/oZ64wAPT1626xFHKYW7DOioiLHqNL9QtWzZK959GzG01S9FHYL0McjHJvjLXSck3eL9EQq+jQXYR9xCZ+eij7iX4ZzfkYHvebN0yZg9YCQ54x9JLSMdMoPVYmgoESg5sKI+hfxbN4MNe7CWX8H4/4GLpgwp5fkqd4v2DjXVXDezuBtK4X3/bzouDd8ekKeYTNU90zGI8gJ+uM9CS8bvBBGFaA3su/PB6r4/nA/jkE1hu5OWFwpy/L96EgR73nlLBU/r5Y1KgP8HObV85WVAi7+roQ85/6vnheFN89xu4teHqNmAsyhf11fw7jDxro8GNHLhrz3zNV/Qc8+j+uhipsT2hIqrocF3Jywe59NeGlc9FM47yXwrk8Vn8C4u4Zxl017X0BPyPPZ+Lot3ccjDSTjbaTW2sime1CVF1gvDpFXnyOTaUNO1iGlG1iNlrHiLcHtK8Pt34bLW4TPoyLoy2Oz0MDx8zGGgwu0GyMUlDakcAXhwA6C/i24PQr8AQUxaROZTAUbxToqO0doHhyj0zoVa782QK3Sw2axgbxSw/4uR1PeYtAfodf9JyrlAWR5D6Ewy1h7iEYJ+zpisRZkuYuDg2tcXPyKH374L3788Vf89NPPuPlwhos3r/D+zb9wff5vfL76DZ+ufsPN5X/Qa32Emu4jGWsiEa1Djh1gTaqLlUk0sZ49RCHTwnqqic10HZvpCqrqFnrlMkaDLq4vX6K0cYLHbIp70sZ3wqtvijl688wr3YfXGu5MlrfgMs+Mv1p8Prs9BBiHAVYApiyneGRhyA4794d6+M5zTJm7mDK18cjU1ED/2FD0VTww1/DQRAthGw9NWzrotzA1zbWJqWnCXlf3t8Bnd77emf9/Ab0+TmcJ3g96awR2qwSHLQbHXET36oMa2B1h2Al5RxQLCzLs9hhscxJsDgkzVuYurGLe7oN7KYBYUMJGPicUfWOvgjpz7isl+Hwe4dtqykxLX9NGjGax5HwKKRwS5f7TkyOMXtMj3cRujYl5SW2MTh+l0y60SeKgpCn0VjWHRjlz69HfBbzxfB/oD3cUtEpU8X8N9CzdC1Vfoapnuh2T7fK3PrwBeZbr/wjoqervLgPyfP0a9O1yAu1y6l7Q7xfjAvD7xTXsb8jYXWeDXgzVooRqPopyLoJSJoxiIoS8rIFeWfMiLa0gI3mQifmQDPuQCK4iGvDB63HBucgSulU0k/GaXRvT+fQxPYbsMFFPkiSUStvodHqiQ79SqSEeXxOefSKRFIA/G70Vt8fR57fbHHCveEQnfzQqidI+S/zpdBbBYFjM7/OzOfrHA6O4ale/hU+oZ72pj54/R/u4NPBztO2L2ieM7Q6W+pnOx5v3OBbngnPZjWfPvHAR+q4AfN4QAv4oggFtdj8WSSISXIPfF4XbFcQSIb/oEfYAqwb8PH4u/y/td2B+/bdBb7FYBOhts1q1ZEGPuw35V8QoHaGeZGleWgU9+pTkEwqfBwBeQENFb4A+JfP2OQ/ioWXwljqCPhv3Icd/E/VCDj5D0LuIRbvld4reuWAVoKeiZ+JeLLKCbNoPJReEkglASYfgXpqBc24aycBTvOmVcT7YwqUIwtG62q/o03fzuOpp691hGuMWS+IEO0fVOLJWEK/jTgbjngZiwpiqnYtlegKaufWGR8+DwKsWU+5YVmemPSHOQ8K6uFqWV8yOWI7v5YWKp5LnZ7Jbn4vfF6ujiFjad908tKWIBjxaDaxAvGMEbjuNsUjG02yGq2MVH45VMQ74+XQDn4YFfD4p4uOxipsXedwc5/FhkMPHoYLrF1lcdpMYNSI4P5Jx0WVozhfQv2pIomz/TdAb5J+8TnZgsgOTHZjswGQHJjvw99mBW0X/9/mTJn/JZAcmOzDZgckOTHZgsgPGDvwPddFg3PZXOf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data:image/png;base64,iVBORw0KGgoAAAANSUhEUgAAAfoAAAF8CAYAAAAn/HmMAAAgAElEQVR4Aey9Z3Ok15mmOb9gZ2Z3pkdqtVrdI4kiRVNFsrwHCt57n95774DMRAKJNPBAobwvVKGAAlDe0oteEluue/bb7t/YiI39cG08J5GoIlmanZiN3eiYICOuOOd9MwEkM4K63vs5zzn6N/zwzw/fwA/fwA/fwA/fwA/fwA/fwP+w38C/+R/23+yHf7EfvoEfvoEfvoEfvoEfvoEfvgG2RV/Z0kV1R5+ipquf6p5BanqHqOrTUDWgp0ZjUlQPGdVYqzXTYLDRYnFt02p1U8JDm82naLV6abf76XaF6PaE6fZGFF2eMIJcd3mjtLljtLpjauz2j9AXTDEQHmXAP0K/b1gxGEgyFEwpvjvXhNJow6NoI6MMhdOKgWCSXl+CHm+cbk+MXk+cHneMPm9CzWWU360Jp9DHRtFF02gjKTThZIlIkqEtNNEUuvhoiVhavV9+pvxzMhrime1r+T3y+4yJMYU+nkYXl9+RVBhGUuiHR9DG4uhiCQyJEYU+Pow2Glf35TVNLM5QNKZGbTyBLjGMjILcf/E1w/AwpuQwhuE4xpEShkQMXSK6jT4RRR+PYoxH0UXD9IV89AQ89AZc9His9Hut9LlNdJg0dBiHGHJZcY1EOHNrmeWnd7n26A7XH93hxuO7LD+8zbUHm2pceXKP5cf3uf7kPjee3mf5ye1trj1c58bjTW483mDl4TorD9ZZubfBysYqa5sr3Lp9k7nFAsGoA6/fSHosxMWri1xbPcvllVNcWjnJpdXTLG+cY+XeBVbuX+Dmg/OsPDzPrScXWX92mfVnV1l/cplbTy9z9c5Jps9nmDyXonguReF8+iWkyJ8beSnZ01FeRv5MjMLZ+Pcono0yeSb8VwgxeaZE8XSQMoUzIYT82TDJk0GsRRtDRSv9RTe9BZ+ir+infzKg6JsM0DcVoH86yMBMiMHZMENzETTzUYYWIgzMh+ifC9I3G1CjzHvnAt+jZ9ZP55SXzkkfHQUPrTkXLeN2mkatNIwYqIsNURXso9LfQ6W3l2Pubg5Z29mnbWbfYDP7B1rY19/K3t5W9nS3sq+7jYO9HRzo7eBgXzdHh/qp0A5RqdNSodNxTKulUq+n2mRSVJmMVBj02xw3GRGqrWZq7BbqXDYavE4aPA7q3XZFlctEpcfIcY+JKo+ZGreFGqeJWruJBruVJqeNRpeVOpeVeo+FWreJOpeFereVJq+FRo+BRreRRqeBGusAja4hmtwaWrw62vwGWn06WnwGWgNm2gJmWgMmWoMmWoImWkMmOqJmOsJmOkNWspdPcfe3n3Pv6y+499svufvbL7jz9adsfvURd377IXd//xH3//CU+3988H3+cJ/739zh3u9vK+7+bpPbX6+z9tkKq5/eYOPLVTa/usXGl2uK9S/XWPtqlZtf3WTli+usfLHMjc+vcvU3Fxm9ksA+bcI6qcc6qcM8qcVU1GAuDmErarAVDFjzVgLzUcavTDN+ZZ7clSUK105SWF6isLxI8cYC06sLzN2aY/7WDHNrU8yulpi5Ocnkap7C2jiF1XGKa1mFzPOrY0zcTJG+FsUyNUR/ppXOkVo6h6vpjNbRGa6nN9zMQKiDIX8XGk83WncPGnc3GlcXg44OhuwddGjrOFC9g79/9d/zys4fsbfiVY7WvUVl4w4O1b3OW0d+zi92/Zg3D/+c1w/+Z/7ml/8TBxvepdfRRLe9ji57LR32atpsx2m2VtBiO0az7RiNliPUmw5Rpd1LpWY3x4f2UNW/j+N9e6ns3UNFz27F4Y63OdD5Loe6dlE9dIg9jW9wsO1tWo1VtGoqaRmsoHmwgjZtFe26alp1VbTI/aFKdd1tqkfo0NfQaayl01JPu2Cuo81Uq2g119BoOkad4RB1+kM0Go/QZDxCs/EILfqjNA0dpnHoEA2aw9QOHKB6YD+1gweoHzpE3eBBavr3c7xnj6Kybw/H+vdwdKDE4d5dHOh6m0M973K4Zw9HuvZR0bGPmvZ91LTtpap1z/Yjzrboa/q0NAwYqR80UjtgoFrkPmigZkvs9XorZUTwjUY7zWanEnu7XWT+nA5HgE5nkC5XCJmL6DsdAXVdFryMPb4ovX4hTncgqejxj9AbSNIfSDEQSDMYSG2jCaYQoQtl4cso90XyukhmW/SDoRQieqHPP6x4UfTyAFF+WNBG0uhio2i3RK8VqYvMRdyJEobhMUzJLDLKe8sCf9loGh5Xr8toTeUUllQWc2pcYUpmMCbTGJJJDMMlwRuHk5iTaUwjKWRuHEmqB4Gy2EX4ZdG/7J48NJiSSSypFOZkEtPICMbhYQzycBB/LvsXRa+PhhkK+enzuen12OlzWeh1GGkY7KS2t5Wm/g46dX1o3Ramzp1gRUT/cJ3rj0Tat1l+uMG1B+tqXHlyh+tP7nL96T1uPJPxNtefbihuPNnk5tNN1p5ucuvJJqsP1lm9v8nq3Vus3l5h/d4qF66eIhJ3YXdrSSS9nDo3xdWbp7myepqra2e4eussK7cvsPbwMmuPLrP++DKrj0XyV7j1Xkn0G0+vKNEv3z/D/OUsxbNJCv8dop84E+Nl5F8ieRH//1vRj56N4JxxoZu0Mzjl3Zb7wFSQMv1TQfpnvi157UIMQbMYZXAhrAQvwpe5Er/Ifz6o6JsPIoj8u6f9dM8E6Jr00p530T7hpHXMRnPaROOwjtrIIDWhfqoDAxz39XHU0cUhQxv7NSL5Zvb2NW+LfndnC/t72jk80M2RwT6OaQa2RS+CF6qMxm9RlrsSvMVMjdVCncNGg8tOg9tOo9uhxnqXDYXTQr3LQoPbqoTe4LTQ4DDTYJfRRpPbTrPHrl5rdFtpcJlpcllo9php9Rpp8xpodRtocmips/VT7xigwTmoRN/s0aqx1aenza+nLSDC19MaNNASNNAaMtAeMdIRNtEeNBFdKnD760+4//vPuP/Nb7j3+4+5+/sPuPfN+zz4w/s8+OP7PPzTEx7++ZHiwZ8ebgv/wR8f8OAP97j/zV3u/f4O9765w53fbnLr81VWP11h7bObbH61zsaXIvsSa1+usvrlTVa/WGH1ixvcFOF/dpXs9RSOKRO2SQMWJXoNpuKQEr2lqMFS1GPOm/HMBclcnWTi+hxTNxe2kPkM02vTzNyaZnZtWgle5C6in9u6nl4rMr1eYPpWgam1PJNruRKrOQo3M6QuRTFmB+iKNdAZr6MzUUd7qJbOUD39kTaGIl1ogz1ofT3ovL0Krack/CFHJ22aWg7WvM0/vvE3/OrtH7On4jWONb7D8dZdHK7fwc6jv+AXu/6W1/b/jLeO/JIfvfJv2V31Jh2WOjqtNXRYq2m3VW2LvsF8mDrjQWr0+6kWyQ/tpmJwF0f73uFY9y6Odr3Lkc531CiSP9i+k31tJY507WJf81tK9E26Cpq0lTQOVdKoqaBFX02roZpmfRWt+io6dDVK9CL/TkMtXcY6JfoOkbypllZjzbboRfhNxkrqDEepF7EbKhTN+gqadUdpHDxAnTBwgJqB/Ur0VX17S2Lv3k1F165tjnXt4mjPLo5scbS3ND/c8y7HevZxvOcA1d0HON62h8rW3Rxt3fV90VdrzdTorFRrLRwfMlE5ZOS4xkSV1ky9wUqj2U6T2UGL1UWrzUOb3UObw0ub3Uuny0+XO0iXO6DGTleQTneILneYTtfW6C4lepF7mb5AnP5ggv7QMP0iZiVnkXamlM5DoyWpi9hF8GFhdIs0msjzuS6aQRcdQx8bRx8fRxvNqNcl3W9Lf6s6oB4OXqgAaGJpNPFRhmJphmIp5Fo/PIYxmcU4Mr6NJZ3DnJpQwjePZPkuZemL4OU1S3ICWzqPfTSPTcjkFNZMlrLsTUruo5hTGSypMSypDObkKHLfMJJUiNhfFL1IvSx7mcv7jMkUpmQK85bgRfIl0ce3RC+yj6GPx9DHYhhjMfSRCLpQkAG3mx6bhS6TljZtP3XdLbQMdNGh6aVHN0C/ScNIIcPKw02WH2z8FdHf5saz26y8d5uV94VNbio2WHt/k7X3brH5wQZ33r/NrYfr3Hqwya1766zdXePW3VWur10imQnh8OgIxezMnZjg6sppleqvr1/g+sZFVu9eYf3RVW49vsqtJ1e59fQqG+9d5dazy2w+W2ZTUv2zK9x8dJ4T14v/3aLPnY3zMv4/Ef2ZMOPn4/jmfZimnGhn/AzNhBWD0yHKDEyHtpO8pHgRvG4xjv5EAu2J2HO5zwW30r1IPkT/wrfpnQ8iqb5P0v6Mj65JN90FFx0TDtrGrLSkjDTEtdRHhqgPa6gJDFDp7qXS1sMRYzsHBsuib1GJXlL9gb4ODg/2cEQjoh+kUqehUq+j0mBQgq+1WChTY7FQZTZtI5JXorfbaHI5aHY7aNpC5gqXnWaXjVaPnWa3vM9Kk8NCo7NEi9uG0O620em10+620B900B+yMRCxYhh2oU+4GAxZ6PYZ6AoY6Y/aMGeCat7p09Pp0yk6/Fo6A3q6wya6wka6wga6Qnq6QgY6/Xrck8Pc++Zjnv3zlzz759/w9C8f8eTPH/Dkz+/x+M9PFY/+/IRHf3r8bf74mMd/esSTPz7i0R8e8vAPDxT3f3+Xza82uPXZGrc+XeXOV7e589Umd74ucfurDYTNL9e4/dUt7nx9iztfrTGzlsc1ZcE5ZcI+ZcA6qcUyqVGjbVKHtWjAUjDjWwySX51hZvMEC5sLzK/PMifpfX2aufVJZteLKsnPrU4hohemV4pMXs+Tv5old3mMzPkkiRMRwnN+PAUHtowRbbyPgUgnLc5aakyHqdDvo9Z2WNHkqKDL10h/oJ1BXyeDnk6GvN1ovL2lVO/uZsjVRbexkYrWvfz87R/zi7d/zLvHXuVI0ztUtO7hUOPbvHv8VX6196e8sufv2Hn0Ff72tf+ZncdeVdJtMx2nxVRJs/EoDYbD1OoPKrkfF7kPvMux/nc4KvS9zaGuHUrwRzreQQR/qH0n+1veZH/rW0r0e1p3sK/lLZXoD7TspFl/nFZjSewthmol7lZ9NS26Klq1VXTqa5Xgy6LvMTfQaaorSf6loq+mXl9Jg66SBm0FDZpjJQaPUD9wkLr+A1T3HaCm/wBVkuB791HZvZeKrj1UdInsZdxDpdC9h4ru0ni8Rx4I9nKscxeVXXup6t5Hdfc+Kjv2cLRjN4c6XyL6I0NmjmksVGitikqdjeN6O9UGO40mB00WJ612Dx1O35bYA3QqsQfo9oZKeIJbcynJl4ReSuzleYyy3AfDI0g5XBiKphgMpxgSiUdGMcaz6KMZjNExDPFxdDFJ0SVE4DI3JLIYhyfUKGIv3zMn85hGcoryffkZEb6qBmxVBVSZX0r98jclzScyz2UfT6MfGccgDI9tI9IX0YvwReJlJLWX5zKWJS/3S6IvYM8UsCrZl4RvSWexpMexbpNVc4uk/uQY5pFRTKm0EriIXIRepvwA8C3Jp9JK9FIRMIn4hyXVCylVHTCMSFlfqgZJ9TBgig9jjMUxBIMMuVx0m4x06QZp7e+mta+TTk0Pvbp+BgyDDBoHcYbdLN+5ycqjDZYfSopf59qDNa7eX2X54S1Wnm6y8v46Nz/YYPWjDdY+3mT9k03Wf3Ob1fdXufHkOhsfrHH3o002nmywJqn+3i3W7q5y694qq3evk50cweU3EYo5mJ4b48qN0yyvnacs+pt3LrPxeJmNp9dZ3xb9Ndbfu7otehH/2pOLnLk5w+TZFJPn0xQvjG7zvIwvJf3kNt8u4yfIn/s+hXMJii9h8mzsr5bty6X6747bpfszYbLn4oRPBLFNuzHMhdDORbfZlv5MeLtcX07yZdFrTkQZWoxsy17SvEr035H8c+kHS2X+GT+9U156Cm66Jpx0jNtoT5lojGlpiGhojOio8w9w3NXLcXsPlZYujho62D/Ywr7eZvb2yNjGwYEujmh6leiPagaoNOioMho4bjCocn2d1Uq9zbZNrc1KGZG8zOsd9i3RO5XoW7wutvE4afLYafHaafbaaPZYaHKZaHQYaHEYabEZ0EZ8DAWd2JJhLAk/ubMzuNI++t2DBLIBQhMhguMh/JkggbEQsWKC4ekUoYkowWwET8aPK+PDlnLjGvdjy3joC2gVvQEtvX4t/QEdwckEtz65x+NvPuTxN0958k9Pefi7Rzz8/SMeffOIR79/yMPfPyjNf/eQx3L9uwc8/uYhj373kEdf3+eh4h73v7jD3c9vs/HxGqvv32D1gxts/mad9Y9X1Xzl2TWWn1zh2uPLXLx/lvN3TnH+9hInVmeIzwexZ404ckbsOSPWnA7z+BCmsSGMmQHM41qMGS22nIWRsyNkLmYYP59m9PQwqZMxUksx9TsiM15CUx78BRf2UROmYS2GxBB9/k563O10OVposzbSYqpTtInUbE102hvRR3qxpXX0eFuoHDjAkd7dVBsOUq3bz7GBPVQNHKB28DB1g0dp1FbRqDlO49BxWvU1tBvqaNfXUt25n1d2/4RX9vyEt4/9kn21b7K/fgd7a9/kncpfqTT/S/X6T/nxq/+eV/f+A1U9+6nu30fN4AGqB/dxfGAPlQO7qRzcpRDRi+CP9O4s0b1TCf5we0nyB1rfUqKXcV/bDva27WBP05vsbXqTAy07aDFUbcm9ijZDNR3GWlWe79BVqyS/neK30rxK9KY6Osx16ufk4WC7dG+soclQTaOuigZNJfVDFTQMHaNx8BgNg0do6D9MXf8hJXqRfZXIXsZeKdlLSn+OyP+4iLx7rxL7sc7dCBWde6jq3kuNiL5rLxWduznSvZtD3bu/n+iP6axU6m0cN9ipMbmoM7upt3hotLppsrpotrtpc/rocPvp9ATo8gYV3b4wQo8/osbSPEqPP66k3hdM0BuIKyS9i+Bl3VsbS28jCXpQ0rRax85g2FrXNiZEtFn0iRI6EXp8XF0bR3JY0kUs6QKmZA59QpL3BJZUQSHCl4eB8gOBSN8Qe44+OqZK/VLu18cyJZknxlS5Xv39kXGV3KVcX0aJPj1REnY6ryQuIv8uZenbRws4MkWcY5M4x6awZYrYx4o4xoV8iTFJ/Llvk5YHhCy2zDjWzBiW0Qzm9Oj/M6lRLKk0ltSoWgawpjPYRsewZcawZjLYx8exj41jS2ewjqSxSLk/GELrdNFt0NE22EvXUB8D+iH6DUMMmobQmrUKs8fKuZWL3Hwia/K3voWsva99cKckdiX3DW59vMbaJ6uKq7Ju/vgStz5cYfPjddbfW2dVHg7urXHz3ipr91bZeHCTUxfn8EasOH0GsvkRVc6/fusS19cvcX3jMiu3JdFfZ/PZCpvPrrP+9Bobz5bZeE/SfCnRq4T/9DKXNk8wczHD5IV/haI/EyRfXqMX0Z+NET8ZxjnjwTgXQjcf20akr5GE/8Ka/ItpXiX6pRgvyl5K96p8L+X8hRADW2NZ9AMLQQZm/fRPe+mb8tBbdNOVc9CVtdKeNtMc19MU1dEkovcNcNzZw3F7N5WWTo4Z2zmoaeXAQCt7e5rZ09vKgcEujmj7OKId4Jh+iGqLkWqLiRqzGZF8g91Ok9O5Tb3TQZk6u11JvsEp6d1Ji8elaPW4KNPiddLiE9Fbafda6PSY6XDqGPRb6XMaMEfcFM7O4kr6caf8eFN+Fi8vEMr46NI302tsUfToWugaaqJX30a3ppkBYwc6aw9Dpi6GrD0MWnvoN3fRa+6kx9RBq6ZJ0aJpok3TTIehjQFHHzqvFnPIhC1mwZV04Mu4CYx58Y95CGS8hLJ+Ijk/oayPSE4eMnyEJ3yExn2EswGiE0Ei434Cox6CGS++lAtXwoYrbsURt+CMWzH6tOi9Q+i8A4pBdy/dllba9PU0DVXRIuVjSyPNxlqaTTU0maup1VdQozlCrfYoDcbj1OkqqNNV0misocVcT5vI1VBHm6FWybZJU/o9LYZa2s31dFoaaTeVxn53O4ZgH4ZAL560mcCYDd+ohfikj+R0gFjeyfCUj8SUD32oly5bI4ZwH45xHcbhPno8jXQ56umw1lI/dJTjvfs51rWHI+27ONYhZeV3FYead7K37jX21L7G7hoZX2dP7Rvsrnldif6tI7/g1wf+QZXwf/Srf8c/7vwx+5tKCV3K8RW9uzja+y5He9+hou8dKvvfVeOxnp0c7d6hOKJEv5ODbTsUkubLst/ftpM9LW+xt/mtF0Qvib5GJfg2fTVdpjq6jXX0GOroMpTSvMhdCX7rWtbot0W/VbqXtXr5PU2GKholzWuOUS8PPVs0DBylvv8IdX2Hqe4T2R+iSkYl/kNU9R5Q5fiq3oNqrOzej1DRvY+jnXs50r6box17ON57kKq+fVTJWn6XyP9djnS/y6Hud78v+kqDlWqTnRqzg3qLi0aLhxarlxabhya7mxanlza3X9HuCdAhog9E6A5G6RFCsdIYjNIbitMbTNAXGqYvPEJvaFghJXqRvKT474k+nmYoMYpmK1lL2dyUymIYmUA/kkMvMlfzCQzJPMZUHvNoEUtmEnOmiD4p93OYUvlt2ZcTv3mklPLNwznKSNWgLH55oDAnt0rxwy+U5CW1S3rfKtmrND+aV+lcBF5GhF5G7slc5C+Cd41P4c5O48rO4BifxjUxhTM7pWTvzBZxjhdwZvJbFHCOFXGPT+KemMSdK+DK5XBO5LCPT2Afz34P21hJ4qUHglLpX8r/lvQY9kwWx9gEzvEJHBMTuHJ5XBPyubI40uPYU6PYojH0Hg89Rr0S/aDZgMlpRW83oHfI3KQwukzMnJ1j5fE61x/fUqxIMn/vDusf3OPObx5w+/M7bH62ycan66x/usat39xk9ePrXHl2kSvPLrDy4TVWP1hh/YNbrD55LvrV+6usP7jJ1bVzhEZc2L16Ekk/py7Mc2P98rbob2xeYfX+VTYe32Dz6Q3Wny6/VPSb71/l+oMzzF/J/utM9C8R/fCpKO5ZH8bZ4Lbky8LXzkYYEraa78pJ3rA0jOHkCLqTcbRbsi9LXo2S8k+UGFgsSV+Jf/656PunPPRPuunNO+nO2uhIm2kbNtIaN9Ac0VLn698SfSeVlg6OGts5ou/giK6T/f0t26I/rO3jqHaAKrOBOoeFOqtFJfhGh4Mml4vmF5DrJncJEXyjS1L89wVfFn2b10G7y0K7XU+7eYgOQx9d2i5imSihVJBoJkww5Sc7P048H8UWtjA2M0IqH8IRHMId1uIN63AFNMSTToZTLvwhA96AFqujF7dfiz9kxOPTY3MNYrT1oDd3oTV10K9rZcjYxYC+g359O726VtoHG2gfqKdloI7mgVraNQ20DTWo6y59KxpHH1pnHz3GNjq0zbQOll5vG2ykR9dGv7GTPkMHvfp2NR+y9mJwDWEPGLEFDJjcGsweDa6wBYNnEJNfizWkx+QfwhwUBtG4ujEFBjGFNAy4OulxtNLv7kDr72FQri3N6Hy9mEL96HzdCnt0CHdChzOmxZXQE8o4iE94CI07iOU9jM5HSE4HSU0HKZxKUjydIn9ymOLpJLmlBOPzEcYXoqSnAyTyTkaKHuI5F+agPPx0EcraCBRs6CKd9Lqb6HHV0+tupsNaR4PuKHWag9QOSYl6H9W9kkJ3Udu/l5qBPdT076VWGtEGDlHTX5JcTc9Bjnfu51jbHmq6D/GfXvm3/MOOH7Gv4U0knVfIGnbPuxzteYcjvW9ztHcnFb07OdazgyNdb21zuHOHKteL3FWKb36D/S3Cm+xr3cE7Da+zu/ENdje8zt7GN2nUHaPZWEWjoYpmYzUdpi3BS9Od8GKS3xK9pP5yipdR1usFmbeYqmg2VKrf26Q5SrPmmKJp6BgNA8eoHzhKTX9J9iXRH96+FvnLayXZH1RSr+w9SIUSvkj/AMf7DlLZt7f0fXTtKom+610Ov0z0dUYrDWY7DWYp0ztotblpt3tod3hpd20l+RfSfLcvRG8gQl8wSn8oRn9I1tvj9IcS9ArhBAOxFIPxNIPRFAORJAPhke1E/6LsVaIvi344g3ZkDH0qizEt8p7AkJrAPJrHlBZyW6OIPo8lI7IvYh4tqPvWTAH72CS2TAFLOr9VLi9izxSxjkr5vIA1XcCSzGEZnsAynMU6MoEtOYE9lcORLmCXdfVUHrvMtySuUruSfCmhlwUuEn8RuV/GMzGDNzeLjO6JaZzZSVwTJUTyDpF8toArW9zGPTGFJzeFtzCDtzCNpzCFOz+JO7815ibxyHWuWHoQmJDKgKz9Z7GJvEXw6TEco1lcYznc43k82QKeiSLeiSKeiQKe8RzusSyuzBhOWdsPhegxm+jWD2FwmnAE7JjdBqw+E86gFbvfjMVrJDub4eaDFVafrio2Pljnzid3uPfpXe5/eoc7n21w97MN7n+xyb0v1rn3+S02PrnB9fevcP39y1z/4Ao3PrzKjQ+XWX7vGsuPr3H94TI3Hi5z8+EyV9fPER/14QubCUTMTC+OcWP9Ajc2SoleRL9y7wq3Hl1n/bGU70X0kuqvsakordmL6FefXGTp+iRTFzJMXsx8r3SfV016f6V0fzaOrMd/l5d13JfuxSicCX+Potw7Hfw+W6KXVC9MnI0wejaOfzGAeS6AcT6CfivVa+djlIiimYugnY+iW4ijX0wgojctjaBfiqNToo+VSviLYQYXIwwtRRUiexF9WfZ9C0H6FvwMzPjQzHjRT3vRFBwMjFvoGzXQn9bRn9LRG9fSERqixTNAg7ubemc3NdZOaqw91FikVN/O/t4WDg12clTbR6VB0ryBWpuZepuVJpuTFoeLFqeHFteLOGhxC06aRfIuB60eN20+D5LeWz02urwOetxWuu1Geiwaegz99Bv70ZiH0Jn6sdg0ZHMJxvMJktkItoCJqdOTzJ1fwB33UFjIsnRhBl/UxPTCCPNLI5y9MMbKyiyrKwtcuTLJhQs5zpzOcPlKkSvXZjh/ocjZc3lOn5lg6dQY84spitNxZhZHmT8xxuyJUc+hwHIAACAASURBVOaWMkwvpJleTJGbS5CU5J60ExxxEEm7SRWiJAsRfCN23HEzgZSD6JiXZDHC2MwwuflRxfhMknQxztTJCRbOT3Lqyixnry+wdGmayaUxZs/kmD9XYHQ2wuhsmPRMSAl4dC6sZJvIe4mOu0hNhQiPOwmOO4gWPCQmfURzbsJZp5K2vD81E2BkyktmPkR2UX5fkLH5MLmluCK7GCV/MkH+1DDZEzHypxJkT0TVz6VE6gUP0QmnIpJ1EMhYCI3ZCIxakIcHvbcLk78X/6gF96iBXlcj7bZq2qwVdDlr6PXU0e2uodNdTZe7ik7ncdptFTQYDtKgP0Cj4SD1WinF76FmcC/12gPUCZqD1A0eprL7APUDFfzo1/+Bn775N+yqeZ2DLTs52ilNdtJc9zZHu9+hovtdjnW9s83Rzrc50iFlexH9WxxoeZM9Db9md/2r7Kp7jXdrfsXb1a/y+tGfs6Pyl7xZ8Qt2Hv8VjdoKJehWY6mxrt1YQ4dBlhtqVBlfddhLopekb65XyBq9KvGL5E2lDvwuSz2d5jrajdW0aCtolbV/feWW6Cto1hylSXNE0TB4mFpZp9+inPC/O6qUv1XWL63j7+W4JP9ekb6s10ui31Oi6yWl+2aLnWaLNNs5aLU66XDKeryHdqeXLk+AHl9om15/mD6RfCDCQDDKQCiOJjKiENH3R0aU5AfiKVWOlyY3SfBqPf6FRC/b1aSrXdbB1Zq4dLULqQmMgkhdST6HCFywKETweaxjBWzjkyXGitjGitjHJ1ViLqXmrfnEFO7czHMmZkoyzhRxjRZxpgs4knk1yvU2quQuZffniMTLAvcX5hF8+blvIfcCxYVt5HWP+vsiaPkspVFkL+L35Ke/hUjeV5zFPzmnkHlJ/CJ/eW0Gf2EaX34arzwATBRxjOWwp8dxpsdwjY7jGZ/Am83jm8jjzxUJ5Ka3KKprue/NTuDJjGNLDDPotKFzWXCGnMRGwzgCFlxBC76YE2/UgTtkZWQ8wuqD69z/+Db3Pr7N/d9s8uCz2zz6/A4PPtvk7qcb3Ptskwdf3Obhl8IGdyTVf3iNFSX4K9z4+CrLH17mynsXufL0kirpS1l/+fFlrt+/SDIfwhsx4A5oSOcCXLl5mpXNS9zYvIyI/vqdy9y8f43Vh9eU6EslexG9rNOXRF/qxL/K+fUFpi+OMXVp7Huy/6+J/q8L/ftb68qiz5+J8F0KZyJqC53aRifC3yrXl8ey6HNnwoydixM4EcQy58M0H8a4EEU3H0crSHe9CH9O7sXQL8QxLCYwniiJ3nRSkn1CJXsp4YvYRfKaUzE0J2PfEn6/JPvFEAOLAQZn/RhnAlimfViLbkxZB+YxO6aMBWPahGHYxFBIT49HQ7u7V9Ht1zIQttIfstBiH+ToYDtHhrqo1A1QbdJSazVSZ7PQ6LDT4nTR6nLT6vbQ6vbS6vbR6vGW1t49TlpcDlqcdtpcDjo9Lrq9Dvr9Dvo9FgbsegYtQ5icBoJRN9G4m5Gkn+nZDOfOzbJ26wJXr51g8/YVLi2fxOo3kZ4a5cmn7zGSSzO9NMmllbOYXP1kiyFOnx/j3KUMFy6Nce7cKHPzYWbmw5w+l+bitRwXrxU4cWaU6YUYk3NRJiYDpLMuUlkX+bko00tJ8vNxJmajFBcSzJ4eZe5shpkzo0wupZhaSjN7eoxTl6eZv5AnuzDM5KlRFi7mFXPnJ5g5O87suRwzZ7NMnxln+kyWU8uznLo2w8y5cbLzcaLjboJpO4G0DWdUjzXcjz02gMHfgTnUgzXSR3DMTHLSR2TMoSQcy7lVIo/l3YRExGM2onkXiUkv0bw8BFjwpPTq50JZC4GMCV/agDelx5vS4R7R4k8bSq+PWxiedBGZsOIe1uEe1uNKlEYRuz9txps0Eh53EMzYcMZ1OGJaLKEBfGkznowZTbCDfm8TvZ5aBgMNaEKNDIYa6QvW0xuoo9dfR7e3hi5PNZ2uKjodx2mzHisJX7dPjSL/Gt0+aoYOcKRjDweadvF3b/2IH7/2v7Dj2CvsqX+Dgy1vcLRzJxUi+a53Odbxrkqz0px2VBrvpKO+8XX2NrzG/uZfs7vuV+yo/M+8cfQfePXgT/nlvp/wi70/4ZX9P1WC39vwFvsadyCC7zTXK3GL3JXgTXWq4U6EXqZLJG9p2EauX0aHNPZpjtEqsteVRC9pvmlIJH9YIVvs6gf2U9e/Xwn/u4IvX5fX7kvr9KUmPblX3bOfqq59HO/cQ2XHbiqE9peIvsXqpNUmHfUu2h0euj0BOl0+JXoZRfRlucvYH5IkH2EgFGUwLPu9ZU+47DsfUZ3rUoZXXezScCdd7LJNTe1Dl7kIXsa02m5mGS2JXdJ6KbmXRpG6krcI/CWIzF0TUg6XtFwqiZfvidg9eRHknMI/uYCvOF+iMK+Stjc7jXe8hGdsCndmEhm3yU4rqYvYy0hCL4s8OLlIaOrEttBF7uV7kZmT6jW5lvs+9TlKoi5LW6T/ouRfFHxgap7g9AIyloVfHgNTcwQmZ/EXZ/AVSrJ3ZQsqxTuV5HP4JgoE8pMEC8I0wcLMFlPqOpAX4efxj0/gSqXQeV2Y/S78iQDhZAB32I4/7iI2GiQ04sUTsRNO+rhx9ypPv3zE488f8PDTuzz67B5Pvri3Jfvb3P90gwefb/D467s8+fo29z5bY+2jZW5+dI3VT5a5+Ztlrn90lcvPLnD5yXkuP73AFeHJBVaeXKJwKoU7osPlHyKWdnHu6gIrW5IX0S/fLsl+9YGIXtbrt9bnpQP/6RXVdV8S/RWu3jvN7JWJf/WinzgdZuxMjOB8AMuMD0tZ9AsJdItCHJ3IXkQ/9xLRnxrBeDKBXkr4J0vr9SJ43akE2pNxNJL2l2IMyUOAlPMXw2gWwmjnQhim/fQk9HQFB+gLauj3aen3DtHvHaDX1UeXrYc2UyeNhla6nP2YE04cqQD2VBBN0Ea1ppvKoV5qDBrqzUYabFYa7Q6aXW5aPB5avR7afF7avD7avF513epz0+5z0+V30+93owv7MEZ92KMeXBEXDr8Vb9DGyIifxYUstzcvs7l5kc3NS3z4wTq//90zvvz8Hp98tMm//JcvWbl1AVfYRnQsyr/87/8r06fnKJ4osHZ/GZtPg8M/QCJlZnjUyHDGQDg5iCvciSvcRSilYThvYThnIZjS4U0M4In344r2PSchJW8tzvggtkg/zvgQ/pSBQNpIKGMhPGYllnUQy7oYKfhU0k4WAsyfz7JwMcf0mQz5EyOMzUbISDKf9DNS8DJc8DBS9BIZt+NJ6HFGNbjjOvwpE55hvcIvf2PcomRvCsp+9Fb6bA0kCm4SOa+SrT9tUWnakzJhiQyi9XaptXVLZABDoAe9vxNrtB9PUqckL6L3JLW4hjUKuS/SF/nL3xqedJMouojmHMTzbvUwUR6Hi151nSjI6EUeMkT6tsiQ+gyOlB5duAtdpANtuAV9tFWhici++kZFX6CeHl+tottTTZfI3nmcVtkHbz5Mi+WIGuv0B6gZOkhFzwHePv4GP3nzP/GffvXvefPIz5XoJaEf6XiLY11vc6T9bXbXvcqu2l+xv+kN9kpyr3u1JPZjP+Otyp/x68N/x68P/5TXj/yMN4/9Z3Ye/yW7an+tOCQ9Ax172N+0E2mm67I0KGlLShexvyjwvyb6vyb9TlMNbfrjKtVLshdeJvqGwYPUSwOj6sI/SHXf93lR9OV5SfR7qe4uUdO9l6rO3VS2v2SNXuQudDhlu5yPLrdsmfPTuYWIvl+l9xgDwRgD4RiDkQiDkRhDkQSa6LASvRwKo02Mot3aniad67I/Xfael2Qvch+j1HUuDWc5rCJ6WSOX9fDRvEruZcE7thK66wWRl6VelrkIvZzYZf6i4EXugalFhcheIeLNz+GfmFUEcs/ncs+XnSkhr2+ldpXQv5PURfLh6aVtytcyiujlNZkLgUl5yJjdpiz7sui/K/nQjHxm+ewl0ZfnMoam5wluyV6EL7KXVO8az6myvEg+WJgiVJwmPDlDeHKWULHMtLofKorwi4RyBfxjY1hCAcx+J5F0lEDCq5J8IOEmMRZWsk/nEwyPR7iwcoYPfvuUp18+5Mln93j6+X2efnGfJ5/f5eFntxWPPt/kyVd3ePbbOzz8Yp31T26w+vGyEv3KJ8tc//CKEv3FJ+e48PgsF5+c5fKTcyw/ucCplWk8cT3ekI5YysXJ89NK9NKMJ1zbvKpkL6l+/fEN1YEvst94QfSq8/7ZZVYeX2BxuaDS/HfL9/9/JPq8KudvHYzzX0v0p0KMnYoQXghim/FhngtjmIsoqUuZXpXqZdwq55fT/IuJ3nQygWlJZJ9Q6/W6kzH0p0rylzV83VJcbcOTPffSoS+H7Gjnw5ikyW/UTn9IhyluxRyzYtnCFDVhCOvRBbX0O6QxzIQnFcCXDhPIRHHEfTRoe6ke6qNer6HJbKTVZqPN4abN5aXV46fd66fT66PT46XT66Ev6EMX8+PNJgnnUkQnhklMxBkejzI6HmVsPEIuF2NxYYyL56d5dO8a//ynj/nTHz7gD9884y9/eJ/ffnGX9x5e5pP3birxX766SFgeRuNu/vK//Rcu3LxMqpji1sMVvHEr7pCGcELH8KiJUGoI93CvwjXcg+AY7sGd7MM90qfue5L9+NKDeEb6cQ/34xoewBbtwR7rwZHowx7rxTUsrw0QSOuIjJuJjFtJ5F3Ec07iWSeZqQAzp1PMnhmlsBgnMxkgkrESHjPjT+lwRvvxjmgV9kgfztgA/pSeeM5OdiGkyMz5Sc/4lHQjEzaVuEXKBn8nJ5cLzJ4fV4la1tslTUuznDtpxB7XYosNYY0OYosNqjQfylqJ5uzEC05iecf2KHMRe1nu5VHeNzLpJa3W7AOMSBPelH+b4aJPiV5kL6KXVO8eMeKQzxftLYk+IpJvU6LXRlsYDDcp0fcHG1SqF9lLqu9wHafNUUGr/RgttqOKJusRRPTVgweo7DnAzsrX+ds3/kaJ/rUD/6BEv7/5DQ60/JoDLW+wp/41frnvR7yy/8e8cfRnvH7k73nz2D+UqPgZO6v+kV21r6gHgH2Nb7C/6S0ONO/gUOs7Su7HOqTsvVfNpYGux9aoZP+ivMtzkf7LZN9jaaSMvEfe32NtpMtcS7uh6luiF9k3a6V0X0r0MoroBdluJ1vtpAu/tO1OhF+al+UuiV516feUuvNF8rU9e6jt2Utd7z41r+l+yYE5ZblLkhfBy9jjDaokL6X6bcmHYqpUPxSRFB9DG5eDXIbRxUbUiW/6hJz4lsEg+8yl7J6aKHWyyyEzwxmMw6NqW5l9rCR4EX7pIJlSN7tsQ5P19XJ3unOrVK7WuVVTmzS2lZL2d0vm6norwUuSL0s+OH0CITSzVGJ6qZS8CwuECguEi4vbyHUwP19C5i/IvJzORfplqUdnTyGUxf6i+F+cSzovJ3IZVWn+BfGXHwLkNXlveFY+84JCpF+eyxiaEUrCfy76SbX+Xi7Vi+hF8tHpOSJTwryiJH6RvzwETBEtThGayOEeiWMLeYiPxYmmQ/jjbkT0kuhF9tnpNKlcnBMXZnny+QOeffmQp1882KIk+kef3eHxZ3d4+uUd3vv6Lu99fYeHn91i/ePrSvQ3P77GjY+ucu39S9uiP//oDBcen+HS43Ncf3pRdcuHkhaV6AMxC7MnJ9T2OindX9+4wrWNq9y4s6zK97ce3WDjyQ3Vgf/iGr0k+vX3r7LxwTXOrM0q0ZfL92XhF87/9e11L26h+28r48e+V7YvlfFl3b4k+u+OudNBJk4FyAkng4yfjKi9yq5ZKd+HMc5G0M1Kio+p9XqDrMtvsS34pRG1Rm8+OUwZ41IC3YmYKuNLOV+QtC+jWss/EUN7Iqq69LWLMcyLcsJaDGc2TCgXJ1qIES0k8I2G8IwGcSS9mGN2DH5pDLPgHZGO8QSJfIpQJkaHaYi6oR4adIO0mAy0Wy102B10udx0ezz0+/wYImFsiRie0SShiTQjuWFmlgpMzo+TzceZnEqysDDGpQszrK6c5sH9ZT76YJPffvWUv/zpE957cpPb62e5fes0dzfOcPPaLNcvFlmaSXDuZI7V1bOM5mNYAyY++eZTVh6sEc6EOLdymlDKRTRtJzvtpzgXIJyRZN6NS2Sf7MOT6seV6iOaMxAelxJ1D+ExHbGcEV+qn8i4jkTBjGekD19ygEjWgC9VGkennGTnfOQWQ0wshJg9k2Tq9DBTJxPMnBpm+uQwU0sJCotRCgsRMlNeRme8JKdcxCasJCdditiERT0sJPJ20tMecidCionFEGPzQZLTXiV7ka8IX9L3+VVZ058hOGolkpX7LsITLlW6D47bEUJZwUZ4wkYkZ1eiL0u+LHcZR6Y827L/9v2S6NMzwW3Bl2UvyT6e9yjZSwk/ORXAmzJhTQxhjG2JPty6neq10VaGtlJ9WfSqfO+tpsNbRZurklZnBS2OY7TYj6JEbxDRS7f+fnbX7uBnb/+E//jLf8sre/+e3XWvs69JeI1dda+w8/jPefXgT5TkZS5Iopd0f6j1LQ63v8XhNhH7DlXSlzV+Ef2B5rc52PKO6mCXLnYp37cYq+m2NpROu5N1+BfK8+V5WfYvCl2kXqYs+V5bEz1WeTAopXop3ZdpkaY/7RHFi6JvUKfiHaJ24KA6LU/Gkvj3l+Teu19tv3tR+pWdu1WKL6f6Ktlz3/GSffQidxF7rzTZSZle1uG3BC+S7w/GlOxlPhhOoI0No0sk0I8MqwNb9Gqvd1qJ3JgcL62tb+05t6XypRPi1Na0LNZRSfITCuvouEr3NtmKJl3q2Wm2U/zENO7crCqzlxvePBPS3Fa6p1K5JO7iwjY+KctvURa9CF5EH549+ZyZJaLTJxXxmVOUiU4tES6eKDG5pN5flrmIW8RfLs+HZ04SnTtNdK4kepH9i3xL9C8kdCVtJetFyhL3T83hm5xVCV7uRebkb8tnLiH3yoRnF4nIz28l+1Kify76cqKPTM1+T/Qi/tjMPLEZGWeITk4RzuUIjqXxJEJK9ImxqBK9P+5UZftoOkA8EyQ07CWZi3Hvgw0++OoJ733xkGci/S/u8/Tzu0rykuyffimSL4t+7Vuiv/7RFa6+d5GLT89z8fF5Lj48z4VH57n86AI3nlzi+r1zpAtBLM4e7N4hslPDXFk5y+rda6xsXuPG7evcvHeDtYc3WH+8wsaTFTafXuf2s2VuS2Oe7Kl//xq3P7rO5ofLXL1/+lul+3+Nos+fCjFxKqr2N3sXItgXolgWRPCS4uMYhcXEt0RvPpmkjPXkMJYt2Yvo9SdiGJbiSvAi+RdRr52IYVyKYVwcxjI/zNjVRe599owPvvqEr//5n/j6X/7M7PkLjM0tkpqew5NKYgw60XktuEaChHMjjEyPEZ9M0+/U06TtplHXT4tRS7vFSI/TgT4UwJ2KE8mmGSlmSBVHyRTTZItJCoVhisVhCvkEVy7Mc2/zGp+8f4fff/WMP//TR/zzHz/hX/7yGd/87n1WV86wMDfKyRPjnD9TYPnSDLfXTnN/4xwnZ5MsX5jhyeMVCjMpTB4da49usfZoA3fczdz5aYJpF/FxFxOzQSYXgiTGjbhiPbgTkur7lPC96UFSkzYykzYi6SFGi1aysy5GciYyU3by8x6SOZO6PzHnJpk3Mz7lYPJEiMkTEQoLIYoLEeZOJ5leSjB5IsbUUozJpRjFxQi5uSDZ2QD5hTCTp+MUT8XILYURkQvZhaBidMZHctKNjGNzgdLrJyKkZ/0MF2Ud3qFk7R81snApy5X1JVU6F+FGci7COacSvazTl7ATnhDZW5Xsy5KXsnxZ8CJ5adQrjTJ/QfpFeSjxIw15kuhF7pLkS2neo/52LCdbBO2cuFrAmzRhjg2gj/SgCbWhCTWjDTWjC7egjbT8V0R/nDbXMVqdR2lxHKHJdpB68wHqjdKlf1Ct0e+oeI2/f/tvVaL/5d6f8q5sxat/lXdrf6EQqct6/MEWEfrOb9O+g6OdIviS6A+27FDNfJLqRex76t9Ua/P7m99mV+3r6gQ8lei3GuzK6f3FUQRfLu+XpV6WfHmU++p9pueJvlX73yb68hG4chyuHI0rR+FWyxa6ciOeOiznhYN1ZG1+iyNSpWh4k13Vr31/e51K71uiF8FLk91QSMryctZ6HE00oeZSqtfEEugTI+ogFjmERU5kM47I0aulE97M6ZK8zakscvSrPZ3DMZrHkckjSV4OihHRl/eS28fyOMak+1xkNYU3O4VvQpjBnyvhnZguzfOz+PMz+NU4S7AwT7BYIiRJe3KR4NRzQtMniMwubXGKyOwpYrOniM+dZnj2RU4xPHuKxMxJ4tNLipjMZ0+TmD+jkJ+LisynlxQxeUCYPa1+l/w+eT0m4wtsp/2ZJcIzi1ucIDwjyHVpHppeJCRpfXqR6NwS0fmThEX2c0uE5k4Qmn1OREQ/Kz8rFYe5UuleuvEnimpt3jdRVOvwkuSj0/NEXiA6M098doH47DxxmU/NEC1MEsnnCGZShNMJRiZGCA778ISd+GIuwkk/oRGfKuf7Ey5W7l7lw6+e8t7nD3nvCxG9JPuS7J99cY9nX97jqZRXvxLp3+a27Kf/cJmbH15Vnfci+ktPznHx8TkuPjrLhYdnufz4PDeeXGb1yRUKJ5I4/IO4gzpGMn7OXz1REv2da9y8d101BErnvST6dSX6G9x+b5nbIvgPlrn94TJ3RPQfXOPm04vMXc1RPD+qmLwgHfgZNS8dniPJXs69T25TPDdC8dywonA2wXNe3oyXPxsjdzbynDMRcoow+dOhbXLl+Va3fXkvfeF0mIlTETIno4QWIzhE9ItxjAvDGBeTmIQTI6oBr9yIV5a8jJalxLbopXxvOBHHoGSeQBr1zKdKyLxc4jcvDWM5MYxjfoRLT2/xf/B/bf+Pwv8JPPv0D1xYfczplftkFs5giQTQeuX/9yBAvJhmdDZHenYCY8BGi6ZTbXkbcBixhN340jFi2REyhSTZqTQ5YXKEwlSSkyfzLF87yd3bV/nkg3v88ZuP+csfPuMvf/yMP//hN/zTbz/g4w9us7l+kYvnZrhwboYby6dYX7vAnY1L3Lt9mWcPb/D0wTJXzk1y6WyR956tMXcii9Wn58z10yzfXcYZtVNYyhJKOxked5Gb9jO1EGQ0b8M/PIA33o830Y8n0U8ooyc95WBsykm6YCU36yG/4GNi1l2az3oozHmZXPAztRhQ87zcm/WTn/EzMeUlPxNg4dQI04sx8rMhJhciTC5GKC6EKcyHyM8GKSxGmDoZZ+pUgqlTcXWdX4xQOBFl8mSC7HyIZNGtSE95yc6FmDgRITMXUGIul91F9Jm5MFc2TxKbcCnxRia2JL+d5EX2pVQvso/kHMQKDuJFpyIxKc16MpfSvYuRKUn2UsJ3kSg6FfJwMTzpVSX84Ul5ACiRkG11ebcSfXTCpfoEzt6cwR7VYAz3Yoj0oA21MxRqVmhE9C8kelmjf96QV0W7p5I2VwWtzmO0OCTNH6bedJB64yFqNIc40PIOrx/+FT/b+Xf8x1/+O36+6ye8U/2qKtfvbXyNAy2vc6jtza20Luv10oj3tkLmwqFWSfDSbPcGu+teY1etdN2/yjvVr7Gz4hXerX6NffVvsb9xBy36KlW6F1GL3F9M711m6bavRcZui5Tn6+kRrA10m58jJXy57jRK130NLYbjNGqP0qw9hiT5Finb6w7TpDtCs+YwzZojNA4eomHgEPWDh7bPuldH4/bto7ZvHzV9+9QJedJZf7R9lzoop7JzLxUdezjWvptDze+wt+4N3q78FW8e/gWv7v/Z9n/T22fdq+55WYOXxC6CD8fRRaXBbkSV5yW9S5leHcUqSX54RB3KIuezC5ZkmtIBLRmsKRG97E0vHesq275cmZxaQ7aPZbGNjuOULV4TBYVrQiRfQtaaZRuYLzeJPzdFMD9NqDDzwhrz1lpzYZZQYY5IcZ7wFtHJBaLTknafE51dIjZ3kvj8cwkn5k4zMneW5PxZkrNnSc6dJjn/IqdIzp9iZL78vnMk588xMn+W4bkzJET+M/JQIA8Hp9X95MI5RhbOEZ8/Q0yYO63mcl2qCJxEPov6PLOleUQkP72oiMjnnj5Ren3r80YWThFaOElw7sQ2Iv2y6GWUVF9uyPPmJvFNbH1vhRlVqo9OLyjRh2fmEJ6LfoHEzALD03MkpmaJTU4Ryo4TyiRV17I36sXus+MOOfHHPQrpwBfOXT35fxP3XsFxXVua5sPEdF/RSLpG95ZEI1K0oAcJEgAJR4JWdKAnJTp4D2QCCSSQ3nvvM+EtCe89vRWdpKvbt25Vx0RPTUTNxExPTMfMvExER3f9E2ufPAnQqEpdXR398Mc+52QmlMwHfftfa+21MPd4ElMPRpmrn+HD+I+HMEnh+4cDmHw0hJmnIwz6Iw960DPTjq7pZnTONqNtppHl5JsmQ2gYDyAyFkDjRBBtk43onm6Du9kAkawAVXV5qKkvgstvROdAM7pG2riK+9F23B5r547ZsdB9J/pn2kDH6hjoCfZRUQjf02mBuUH9juaP3FHnPENYEZM5LAMvU0iKeRH034e9ISyGPlwbEx2XYyLYB0Qx6fzV7JrL3fNhfREL+2upIM8nQp1bhDJnDQrddQzuuV4Fcj0K5HjkrMqeBz0dq5tXPQvd5/ulIFEYP9stZjl7ui8IyJjY6wz2EuT4pFHQS+C6HcF/+P/+X/Y/hX/APzDkP3n9t2jqvYtI3xyM4XaUSOqRIyxGuUSIer0cKqseKpsOAmk1CoVFEClEqFeLUacSQaKqgUovhsksgcOpRrjBjlu3wxgb68aTRxMM7j/9+Bj/5qen+P71fTx9PInpyR4M9DWjuzPIwN7e6kXPrQhGhtoxPtKJ8eFOTIx0YHy0HWPDrRgfbUN3hwc+ndQquAAAIABJREFUtwpTk90INdhQXJkNZ9iC4TsDKKsvhcapgFhdBpmuFCabAHZPNQy2cki1eahV3mSFeNWK66jX5UFpLYXSVAytvRwmahvrFEBrr4DeUQmDnSBfBYubk8kpgMFeCb21AlpzOdTGUqgMJbB5amF1i6A1V8DkEHGyi2B21jBZ3LWweOpg9dXD4q2DyV0bk9lTBwML71dCYSpnUprKoaZe9XY6HlfO8uq1hmJUKnMgNpSibSjIIC81C0DApVx5dQz0HOSrNIXM3RPoawyFqDEUMNUaC1Fr4u7FhkLUGReqCPW0AbDQBoBz+fMrFeqVMdAT7OnYXZWqgB3Ty6++glzRJeTUXsQN0Tl8KzyFb6rIyWfhmvg0y9EvLMRj+fmyTAb6M2WZOF16ACeL9+NEQQaOEuRv7sXBa/uQdGon4vauw6odK/DZml9jVfzn2H2UXDiBmXLtm1munnPzBPmdzLFTaJ5z7VuZU9+RuR7bMrijdDspInB0CxKPbkXikS1IPrYNSUe3Yt/xHTiTfYiF4Any/JG6WIiegf0oLuYfxaWCYzFdLvgaF/OOv63c4wz0WVR1n5OJ49kZOH4zHSdvpOHU9RScvJmKUzdTcfpaCk5dTWEDbr6+EoV9dKgNFecdvpSIo5cTceg8wTyewTyRjhge24F9R3cg8eBW7Nq/ETtS12LTnpVYv3MZVm/9HMs2/OZ90BPYSVRBP19cR6CnED0Xnuf7q9NKDp46sPEiyBepNEyFSi48z7d3pTPdZWpD9Py2BqVqDSq0VBnOqUJnYMVkBPlyA1Wimxm8KgnwZjtEZgcTn2dmq9mJGgK7xR1Tnc0Lsc0LAigvgjwH+gDqXSEmiSvEwZlA7whB7gxC7npfMlcIMlcECk8D5O4IEwO6kz4fjAGeXqP3yNwR0N+m/w4BnkUC6Jo5fNpo8N/FH914EPDnvyu/KRE7fah3BVDnCqDW5WdhfArlx0Sfibp6Aj1ffV9psLDNkdDAVdnT7/Qu6ClsX+9wQ0KyuyGzuyGxuVBnsaNGr0e1Wo5qhRjFgiIUlOejsLIAxcIClFQVskp8qr43OjWYvDeCqYejmCZXz0A/wuA+Tkfu7vWCVnL3BPuxh70M9J0fAH1kPIDwWAAN40G0UuX9VCua+3wQK4tRIy1EraQYBqsMbb0N6BpuQ9dwK1up6p6dp/8nQM/y9D1OmGia3Vuwfxv0C9vk8pCndR7yBPx/edAT9A2hWhYN0PgpTy9CubMGRZ465HsIxjzoZb8I9AR1An2Op+6Xgd4hgSZiw9/9n/8b+5/Cf/qH/4z/CODVn/9ntA48QPPAA7ha+yFSa5EvLEOxqBQqqwYWrwU6hwZGlw4WtwEWpx4GixJmmxJevwnNbV70D7ZicqYPj55M4vXr+/jjj48Z2J8/ncbcTD9GhzsY2JsbnWiM2EFwv90dxmB/C3ttfLQL46PdmBjtwuRoN6bGuzA51omJ0VZMjLZhqC8Cv0uFyfFOdHQFUFlTCLVVhtG7QxDKhZAaxKhRlkGhL4fVWQ2XvxY2TzWMjkporGVQGIsgMxZCbSuD3lkJrY2DPIXk6VplLmGgp/cT3El0rbWUQmctg95ayUCv1JdApilg9/RMYyqHwVYFvVUII7n7KOjNLi5XT6F9Eg96yt+zPL67Flp7NbT2KijNFajXFEFiLIXUTOfjS2OgF6rzUKUuQEOPKxpGr/gg6AnyQnUBONhTrr4AIn0+EwGfwd5YCDHJwKnOWASJuQRSC4nL389DnqD/NujFlDLQFLEjeDmCi8itufwW6K8IT+KqiMvPU26eCvAoN086V3aQFeKdLT+AM2Vcjv5kETd97kg2QX4PDn6bjL2ndzHQf7ltGX731adYtfVz7MzYhN0Ht2Dv0W3Ye3Qr9h7djMSjm5BweN6tx2euR/zB9YjP3IBdB6nzHr1nKwMlQZ1dH96MBHrt0KYY7KmfPeXWqeL+9I1MZNEgm2j1/YW8o7iUPw94Av7FvCPcs/zjuETKO47LBSfYNXXPo8+fzM7khtlkZ+D0TTpql4oT1/fh9I19OP1NMk58sxfHo8V45OwpdH8sWoVPoM88uxN7Dm7A1n1fYUfKWiSkx2HHvnXYkbwOW/eswaadq7B+2zKsXPdb/G7ZYvz684+w5Hf/w/ugJ8DzkL9aS0NUJLhGjr6OeqxzQ1NocAobniJXsHasBHkCPA956sDGurBFV3avosYsWpSr9UxUGV6mNXDNW7QGlKp17L5SSy7ehEqCvMHKQC9gFePzhWQErZgsLogtHhDcedXbfaiLwpSHKq31Lj8k7gAk7jCT1B0GAVtOctIaioFe4Q5B6QkzKTwRyD0NDOLzsKfPRjcK9Pko5JXeRvCi9/Lvl7pCkDhDoCgCt+HgIM9AzqIM806fBz29xl53B1HnDjBRKD8mgv6C8D0PeoHBCh7yVGVPGyT2e9lczM2To18IeqnDA7nLB1rrye0bTajRqiHWyFn1vUhajRpZNaqlAlaJT8fsqCCPQD86N4CpR6NMXGHeGMvVk6Mfu9/HYE/X009HWHHewN1udM+0oHO2Be0zTczRN05yhXgM9BNUed+A9okmdI81Qq4XoEZSwBrnqA1iNHcH0dbfzEBPFfckcvXUOKd/et7Rs/z8Akfff7cDDQPedyBP7v7DoKdw/j8FehpXawjOO3sK3cdcfKgGWmprGxRBF5x38wud/UJHPw96bjSu1FuDSpcIxd465HsJ9HLkMcmQR+fmXfXIdUuQxzYBUvYeCtfzbp539PSMf/6eo/dKkeeVosAjRalLBlnAiD/93b/FfwLwH//hHxjo/93//h/QPfIIrf134W3pR73WAJGcGsTI4G/yIkgjT+0K2JxauNwGhMIOdHWHMTLSiXt3h/H8+Qxef/8AP/z4CK9e3cXjxxOYmeplEO+i8HqrFx1tPube6Z6F5vtbWEifQD882MbcPG0GRoc6MD7cwSDPgb4dk2PtmBhpQ8CtxmBfI4ZGOiBVVUEkq8DtsS7UampQJa9EraocMl05LA4RXL5auPxiWKOw19nKGfAJ8havCGZ3FaxeEbs2OCqhNpeAVh7y74LeYOfC9uTmCfTk7umawM9DnkDP3L2zBiZnDQxOESvMI8gzwLu4Z3p6To1r6N5VA7VVgDpNIcTaQtQbKZxeyuXoDcUs3y5Q5sEWUbNCvHpjZeyYGzl6Avu7oqK8Gv3bjl5sKkKduRj1JBMnDvKlkFnLILO+6+bLISHQG0tRZygFQZ5ETXRYd7zyc8iLgf4svhGexGXBCXxTxR2tuyw8yqrsycnHqu1L9iOrOB2ni9JxsjANJ/LT8HVuCo7cTMZBGi/7TRKST8Rj8771WJ+wGn9Y82ssW/97rN78BTYmrEICAX9/HFPCgTg2CGdn5gaWn6Z2ukmUfyf3f2ReiYe3MLAnZMYh4cBG7MxYz5R8ZCt2Z8ax0bSXqOo+Wi1PFfNncw6zgjoC/YW8I0znc2k87SGcyznIhfNzjrKxtRdzv8blfA70NMaWQH8q+wBO52QiK+cAzuTsx9mb6Th7IxXHLyZg74HVOHYugYH++NV9bGwtQf7rb1Nw5FIS0k5uR3zGaqzd+Rk271mBnXvXYlviV9iw7XOs3vgZlq3+GL9fsQS/XbYIv/78V/jd8iX44qtfY9WG378PenLz16LH5G7U0YhTGplKU9Tmh6tQm9VC6pUe1ULAl2r1eFflWj0qNAZURlWuMaBMs6BLm9aEcgZ4M6q0BlRpjag2UH7ZDJHFihqbAzU2rlqcd6c86MVWNwM8wX2hCPQUpidQStxBJqknBJk3DKknwkTOmwN9BEp3A5SeSAzuKm8EMfk4ePPg5leCO32e/Q13JAZ4la8JC0XgV1AkwBWGxBlk34u+E32fhSuXVph3+/Qa+77eEKRR1bsDiMnlh9jpZSLgs6N2Jjuq6AidmdsY8VEQ9js5PRA73UzMzTs9kDq9DPIKdwBy2gjZPai32iExmyC36KEya6C1aGD1mGH1mmBy6WHx6OFrdMLmM6J3tItBfvLhMKapKO/pPOgpdB9z9U9HMPN8GMMPeqOg50L3FKpvINBPhRCaCCI8EWTFeW2TTbhNeXpnPQS1OVHQ16Gh04eOQeqMN+/omasn0M90on+2nRXhvQf6O+3omGiAtUnLXL2lUQNOXBMdKs6bL9Cj8L3850HP8vb14EA/P5v+l4J+YUMdrpMeVeSLWD5fS+H+oBiKgBhCtwjFHjEKWB5dhnwPiQMzwZkUu/fKWH6+MCiPVd6ToyfI0/pe6J7C+z4ZCn1yFPlkKHPLIHZr8ODNc/zn6P8WKFv/v/z7/wtN3UNwh9rhDDTC6QvA5XfC4TPDF3Yg2OhEQ7MTA4PtmJkZwvNns3j18i7++OYhfnh1H8+eTGF2th9jo50Y6m9B3+1G9FGevbeZwZwAPjHWDc61k3Of19hIJ3P0DPJR0I8NdbDQ/cQoAb8DU+MdmJnoRMSnRXeHD+Pj3TBYZCipyke4M4B6vQSV0gqIVZWoV5XCbK+By1sHb1ACm7saRgrL28pBsKfwPAHe7BKyTQAfoqeQ/UI3z4OePseJ3HsZgzuBnkL4Sn0xZJpC6CwC5uZpJXdPsDeSyL0vkJ7y8PYq6BzVMcgT6DU2IQvfU85eHi2WY8V4hmJWQU+g13nqIVQWgEL3VJBHoXuRtvgtyJOjp1w9he5rDUXzLj4K+Q+BnmDPidtgLCzeY7n9BaCn0D05+gIR9eQ/h7zay8gVX8R10TzoLwuPg8/L84Dnj9SdKkzDyfwUnMhLwfHcfTiesw/Hbu7FketJOHQ1kY1t3XdyF7anxSH5cAL+8NWv8duVH+Ov1vwGq7Z8gfjUjdhzYDMSMzcj6dCWGNAJ5omHNmPPoc3YfTAOezI3MyUe5N7LNgcH4pCwfyPi09cx0eQ8Aj3Nm79USI1w6Az9IabzeYdxIf8wLhZwYXuCPUE+68YBnLmZGQX+YQb8i3nHcCn/a06sep+a7hxEVk4mTmfvR9bNDJy7mY4r2Rk4cWob4uN/g8PHN+PUN8k4dXUfTkSdPUE+9cRWbE/9Equ3fYo123+DDTs+w4btn2F13Kf4cu3HWLXuE6yL+x0271yBbYmrsStlHVKP7EDqke3Yf3zn+6DPrZMjT6JgKpCpUKTQokSpY/3S85XUT12NIi31TNfHRL3UKddO/dNLyZ1HVUbHtajrGp3r1tLZbh0q1DpUanQQavUQ6gyo0hsY1EUmK6r0RoijYhXgBj1qLEaI7VaI7S6I7R7U2T0Q2wjuJHLyHgZ4icOPhapfAHkCKg95uS8CmbeBSe7lHDeBWO1tgsrbMA/3BaBX+5qgCbS8BW8COQN41LXTNQ93tb8ZGt+8VN4mKN0c7KXuebjTd4nJT9+LNiEhDuSuALvmvm+YvUavyzxR0Xu9QUg8ftS7/ahz+Zi7p+N2NVYXxCSbm/ut7B5InD5I3D5IPJxkbh9IcrcfSk8ACncQctpYMOB7ILfboLSZoLXpYLDr4fDb4Ik44QhYYfUZYfUaYHSo0dwdxuTDEUw8GMLUY+6YHau+j+bofw707dONaJ1qYDn5hskQIh8Afe90K/xNRlTWZLMcvcZYh0CLC51Uef9fCHqqvr810wJbs465+n8p0OsDtTHg60O1v8jR/xzoqWGOJlANCt0rA3Wo8tSgyF2LAncdgzoP9w+uDPRcbn4h1Any74Ked/YFfhmK/HIUeiUocUtRaZOje3IQ//7/+b/xp7/5C+Ye3UdXfy9cwSAcXg9cXhc8PjdCjR60dYUwNHoLc3dH8d2Lu/jhx2f48YdnePXiHu7fHcHU2G2MDLRhoLcZvVQ8N9jGQu8zEz24M92POzP9mJnuxex0HxOF8Hnxz2idmriN8bFujI50YmyYy9GPDVN+vh0To+2YHG/H7GQnOprsaInYMDF+C96AGcWVOfA0OlmXPIGsEmK1ALWKYphsNXD7JfCFZbB7RDBYy7nw+zugt3lFzMFT4Z45GqrnYU8rAZ42AEw2QSxHT6Dn3HwxpOpCqI2UuydVQGOqgNFWxUBPjp4XAf9DoCd3T+CnED4V6Glc1azynorxKEdPR+Uq5DnQeyXMydNZ9l8EemMxy8vXmuaBT+F7sbEoFrqnEH4NHffT5bNn9N8kEew50f28oyfQ12iKUVp3AxS6/6WgP1NygDs3X0ANcvbhZG4KTubsw4kcri3u0etJOHItiYE+/cwe7EjfhJRjSfj96k/xm5Uf47Ovfo3V25YhYf9mJB3eyiC/5+BmxJS5Cczh79/A8td7MjaClLg/Don7N7Hr3RkbkbB/A+LT1jIdu5iCfce248z1g7hcdBzn8g/ibG4m0/l8OnJHufsjLD9PoOcd/dlscvSHcCGPQE/O/1Asd095fHrvWRp3e4POzqfh1LVUZF1LwaVv9uLrQxuwe/tvcOzYJpy+tAenriTjJM2nv5TMnHzS4Y3YkPB7bEz4PbYmfYHtyZ9jZ8pyJO1fg/Qjm5B5bCsOHY/H4ZPxOHRiBw6f2I6DJ7bg0InNyDz+gar7QqkaRTINU7Fci1KFHuUqA8pUehRrCOhalGopzK5FmUaNUrUKJSolW8s11HJVjTK1iqlCpUSlUolKhRwVcjnKpVJUSCSorBNDWFfDVFVfgyqxCOXVApQLKlBeWYrC0gJkF+ehsKoc5fJ61JiNqLe7IHF4UR+V2O4GicAvcVDY2Q8pwXGBmCMmFx9TGHJvBApfA+Tk0n0E50YQyNW+Zqh9DTHF3Lw3Ak2gCdpgCzSBZhDE1f4mJvosJ/6e1mZoAy3Q+udF0Fd5GqFy08Yiwr4DAVzpb4Qq0BST0t8ABW1EPGHQhkDuDbP72GZg4caAbVhoAxOElKUjqOiPCg65zVA9D3cCvJOgHoDcF4Tcz0lB194AlN4gVN4gFJ4gFN4gu1d4fJA5HJDbLFBZDdDZDbD5rHCHHXAFbczJk5s3OqmPuBNj94YY6FnjHKq2fzIcK8ZbCPppcvQPydG3on26Ca3UFW8qjIbpMCKTUUc/HkTjeAQtVJA32YL23gDE8mIIRfmQa6rhCBi5RjnDregejhbljbWhZ6IDfTMdP+voB+504PZMC3w0trZBHXXz5OqjbXEb3x5hS47eRLn5mKgCn5cENKpWHxSDQE/SkYIE+nlpgxS+rwEV2PEFeBS6/xDoKXT/LuirPbUodolQ6BajwCN5B/ZctTxVzBd4pSikqnu/DHnk1FnRnTxWeEfV9vkBKQqCMhQGSFIUBWWoCKlZyL7QIkKRUYQqswRGvxWh5gZ4/B443DY4vXb4Qx40NgXR09OCiclBPHg0iecv5vDmzSOmly/u4cGDCQwPdaH3VhN6bjWiv6cZ4yNdmJrswcx0H+7dGWK6OzvIIM/BfoDBnYBOz+/ODuDO7ADuzg3Oa3YAc9N9mJnqwdT4bUyOEvAJ9G1cMd5IG6bG2tHX5UfIr2eRg8ZmNyqqC+AO26FxaCCQVECiqUatrBhmWy28ASn8BHpvFPSW0hi4KZxvdgph84hgsleyaytz/pUwUfjeQQ6dCvDKOJfvEMDsrIKRqu6psYy2iIO+oRRSNUG/DHJtMVSGUqiNlM+nAr4q5t7puJ2RqvFdovdAr3fWMMjrHBzsqRhP7eRAzx+voxB8hSwbzkYtVI4a1OlpuAzn6OdD9wUsPy9U5zOHz1XeF6BGT8qHSJcHkY5WDuo83BeuYgMV5XEV+PxaZ6QBOKQSiPXU/76YqVKWCxpsQ8V4ubVUdX8W3whO4oqA3Pzbjp5y86SskgPIKs7A2aJ0nClMx+n8NJxg/e+p930yjlzdg0OX92D/mT3YuncdNu1Zi89WfYJPly/BZ6s/weptyxGfRuH3Tdi1Pw67MjioU2Ear/iM9UjI2Ijd6XFMe9I3gbSbPpe+EbvS12Nn2jrEp65FZtYeJB/ajNNXD+BK0XFcKKBWuLyjP8Q5+nwK3XOi6vtzOYdxhnL42QT6efjHCvXyqWr/EM5kH0DWTeqKR8V3qThzLQWXLyXhaNpq7Nq0FMcObcCZi3uQdTkJxy8lIuP0tphSj2/C/lPbkJm1HUfObcex8ztw7OwOHDmzDUdPbcORE1tx+OgmZB7cgIyMr5CWsQopqcuRmPSH9x19qVSGUqkUZSSJFBVSGYQKJYRyOYQyKYTSOgjrayCoFaBaXIk6aTWq6yohqq+AmM7WiitQW1eJGnEFxLWlkNWXQ15fCmVdKVTiEqhrS6CpKYC6JgfamjwYagugr8qHtiIXBkE+dIJcqIW5kJTfQFV5NoT1QtSYjJA6nJBSWJlC9OzYGR0tczGwEcikLj8HM08QchJzqCHIKdfupbD6vFS+BpDU/sa3pPE3ghcPfbrXBsjRz+u9z7HXmtl7dKFm6EOt0AfbYloIfW2gFdpgK9QBej9tHnjRBoI2Hwu+J0UYfA1Q0AZggXiXL/dQbQD3b5S5guBFmx3+N2FO3uljv4nKH8FCKX1hxBQIQ+UPMSm9tDFwQ8pgb4XaZobJbYXTb4PTb2ZyBK2svajZZ0b/ZC+Xp39MkCdnP8Qq7il0T8V4tBL86Vz96CMaZduOtqlGtMw0oHmaA33DZBjhsRDCoyE0jjegaaIJbePN6BpqhNpYg6qafIjExTDaFKwg79ZwK3r4HP041++eTbFjVfdUef+2+mbbWOOcxgFvDPLmJg3MC/rfz8+oV4CuF86mN0akiCksgSFcx0LsFGYnaQNcbp2/51eNvxYavwhaHzXG4avtF/bDJ/DTUBsuj0/voSN2Cn8dxN46VLhqUeKqQ6G7HoUeCXPf5MALPPXIp0I9bz0K/QRuOfKCCuSFFMgPKpDvl6Mgqny/BIVBCUoJ7gEZKrwSCDwSGNrsEOpEEOlE0NiVsHr0cPlM8PosaGzwoaujEYP9XZibHsHzJ3fx/avH+OHNI3z/+gGePJ7EzFQfy5sPkXPva2F5dwq3Uw6eYE1wJ3DfmxvEowdjeHh/lD2bm+Xc+92ZAebu56b6cH9uCPcI9jP0/gHcv/O+7s31Y266B9MT3dFivA4O+EOt6OsJwemQYWi4Gd29EYjqyuDwWWB0GyGor4BUU4t6eVkM9N6QBA5/LXPkVFDHiups5ayinkLzVgJ91MlbPJRfF8DiFDL40wZAbymDyVYBk50a8HCgJ9hrTeUwO6uht1RCoSuKhfHJ5VN4n47g6el9dgF37t5NkBfC4Kxi5+w1dhE0NLAmKq2DhuBwgFdFm+ZQZztqmEOi1rhtAz7Yw1qIVCWo01VApKb+81R8lw8q2BOocplY8Z4mHyJtHnPqtPLXBPZaPXXN48QX5XGV+Fz1PavAj4bz6Zoq9On91A9fRGf0NQUol2az4TbUcjen5hJuVJ3Dt4KT+EbwNa4IuU54lwVHcbH8MC6UHcJF6nXP+tzvx7mi/ThbmIEz+Rk4lZOKk9lpOH4jBUe/TcSRy4nIPLMb2/auwcb4L/GHLz/Fb5cvxaotyxCXsAY7UjYiPjUOO9MI9POA50HPVnqevgE709YjPnUdW+ma04boa+uw7+g27MmMQ9a1A/imkPLsNJ72EM5nH8TF3MO4lHcEFwnybJgNd8zu7M1DIJ0j0GcfxoWcwzhPDXdi0KfZ9lRpvw+nru/D2ev7cP56Ci5eS8GVS0k4nrkW+3b/ASe+3owz53fj1LkEfH0uHofObMPhM9twKGsruz6YtRUHTm1GxtcbkXp4Dfbt/xJ701Yied8yJCX+FZJ3foE9W/6A7Rt+jc1fLcWGlR9h/Yp//T7oJXUVkEYlr6uAWloFnbwGeoUIBnkVDPJKGKXlDNa62nzYFWUwSwpgkxfBq6uEVVIAh7wYNkkh7LI8hIylaDCVo8lYihZjGVoMpWgxFKPFUIRmQyGaadUVoc1QhlZ9GYKqIgQ0pfBS+0jxTdRLilBvlEHhsEHO3Dvl3f2oc3tR7/YyuCu8IQYsDmJReJEbpmI6bwRq5rw5aC6E/EJ4M9dOzj0qHvj6YDN0wWZoF+jtzzXOAz7cCn24FYZIGwyhdiZjuCMGfII/ex7pgC7UxoBP0OdEwOc2E/Qd6XvzmxFloBHvisCvjKUa3v630WaBfhPa8NAGiGBP9+pAw89KFYxAHQgzqfwBKD0+yF0uKOx2qGxm6O0m2H0EewscpIAVtoAVRrcBHYPtmHo0hqlHIxzQo8frOGfPHbXjQD8Iaovbd7cTFLpnoJ+JoGk6whrnNEyEERnjQN882Yy2sSb0TrbC5lOjtr4YVTUFUOhqEG7zoHuwGT2jbbhNVfcTvxD0d9rQOdEAR6sBZnLyHwJ9mIP8u6BfCH3DfyPQk9PnivVqoQnUQe6XoNotRpmzDsVuCYo8UhR5pSynzoXvyc1LUEgheB7yIQUKAwoUBRQo8StQ6leg0i9HNcklQZVZhCqtEFWKctblUG2QwO7WI9zgRkdHGIMDHZidGsTThzN49d19/PjmKdOLZ/fw4C4V0vWxnPrwYDsG++l4WzfmZjgHzrt2AjodnyO4379LveiH8fjh+NvP7gyzDQCBnfRLQP/g7iBIBPy7s32YnbrNQD880ISB3jCsZjG6un3oG2yGXCWCyaaBN+KBWFkDvVWFenkFDBYRPH4pXAEx7L4aBnqWo6fq+SjoKTdPoXvK1VNonuXqXcIY6An4ejMPenL5VewcPa0mexUs5NLtQmgs5VCby6AwFENFOXxTKdRmKvyjyv5KBndqskOgp5Ua6RDgVfZqKG1VUBPsnTXsXmETQG6rZGfYF4K+SpWP1gEf2gaCDPT1ehpyU4JqVmXPQZ6O4XHKhVCdy+BOgCaI82Dn7xcCnr+uN/0c6GnDwW0cRNp8VGsK2LAbOl53U3DhA6A/hiuCY/hGcAyXK47gYtkhXCLgE+iL3gZ9Vh7BPh3Hb9DkuiQc/SYJh84nYWfqemxKWI1la36Lz1Z+go27vsL2vXHYvo8DPcGeQE8593fFNgDpHNAJ9Au1M41TJ2f9AAAgAElEQVTbBMSnrUfyoS1IPrwFp67ux5XCY7icfwQXqNAuOxMXKRyfdwiX8udD9xSip7A9r3PZB0HiNwYE/HNUgJedhtM39iLr+j5cuJGKS9fTcOlqCi5c2I2sU9tw6uRWnM6Kx6kz8Th5ZidOZO3A8RPbcPTrLTh4aCPSMr5CcvJy7Ez4Pbbt+A3iNi3F2jX/ChvW/AobvvpXWP/l/4iNK3+FuBUfYcPyXzGt+/xfYf2yD4DebxDCbxCA1oBeiIhRhCZzLZosNWi0k0RotFUjbCyHV5EHnyoffnUBQroStNqqENaVIKgpQlBdyNZWSyXabAI06osQUeehRV+IFm0RGpV5aFYXoFFdgCZNIZyiK3DVfguv5BrCmjw0Gopgld6AvO4mpOoqli9WOt2QkXt3+yH1+hm8CGoEME2w8S3RMx6UBNB3XTiBWxdqeUv6UAt4Edzp2hCF97vvpfuF8Kd7AryxoR2mxg6YIp1viYBPMkQ6oA+3M9AT7OfVyr4L/U36rm9991Az1AukCjaBpF4QZXjr3xhoZL8JuXUK2RPs6Zp+I22o6YNSh+j3i3AKhKDyUe7eC5XLBbXdCq2d8vJWOIM2JkfQBovPApPHjMbuRozfH8XEAwrZc2AnV8/Oz5OTpy555PSfDGLicT8G73Wja4aK8ZrQOtuA5tkGDvYTdJ4+jKZJGnBDjr4RtyaaEWi1opbGf9YVQq6thj1gQOdAEwN9D52j/wWg759rR9+ddvTMtMDbZf1Z0OtDMvBaCHd9SAJeHOjr/8UdPRfS53L++mAdVCEpaj11KHfWsRx6sVeOEr8SxX4FirxyFHlkKHJJUeyRodSn5MDuU6LCp4TQq4TQrUCVQwaxRYJafQ3E6moodGIYzQq4nXo0hp3oagthbPgWHt6bxKsXD/Djmyd48/IhXj6/h8cPpnBvbhQzkwOYHO3B+MgtTI7fZrC/M0uOfRiPHozj+dMZ0FE5gjlBngBPRXgk/hmt9B56RpuAxw/G8OjeCB7cGWaQ/y8BPQ98gj25ewrjjw42MUcfjpgwMNgCs1UJrV6GpvYGSFV1aO0KQ6qshNYohMtbz4rtCOS8m1/o6GkDQKAnwBP86X10za8U1mcbAHruEjIHTw1zyMlb3HRuno7T0SZBCI21AkpTKVTU6c5UCoWphK1Kcyk0tgqobRVQmEvZqrZXQm6lxjTlkBjL2Jx3GTWqMZWzjnixivsFjr5anQ9/mxm3x5ohlBdCYhCwYToEet7JE+QrFNkM9vSsWpMXzbu/nZOnI3W8+Or7D630Hs7Jc5Cv1uSy/vs0TY8m29E421zRZdY0521HfwxXhMfwreAYrlQeZZD/MOjTmfs9cTMVR68l4/CV3czRE+gT0jcgbucqLF/7Owb69fGrsC15I+JTyM1vxq70TUjIiGNhegrVf0jk6nlnvzONc/gx0Keuw+4Dcdh9YCNOXE7FlSLqU08594MM1hfyDuJCPuXeDzPYX6CQfk4mzmbzOoCz2Rkxnc/Zj3PZXNHduRupOHM1GVlXEnHmUiLOXtiDM2d24fSp7Th5YgtOHt+CY0ficPjgehxIX4P0vauQmrACu7d8hm3rPsam1Ytiilu9GBtJXy7CplWLsPnLRdi8ktYliFu5BHErFjNtWPYR1i/76H1HH7FWIWKpQoOlGg3mKjSYhWgyV6HRLESDTYiwuRIRiwANlkp41YVwK/MR0JfDpy2HQ1YAuywffk0pGk1VsNTmwCUpRLNZhIC6FC5JLizVV+Gsy4UkNwtGwVXYanMQ0pRDnHMCttobiNAONer4/cocaGquQy4rg9KihdrtgsLlg8Ljh8JHMIqG3xc41XmYzbtwHoK0EkhpJTCT++YdOAGaOXFy5OFWGCNtMBG0o6LXF4reS5/lgc//HYK8uakTlsZumBu6GOxp5WVq7IKxoTMmHvz6MP09bvPA/01+I6EJt2CheOhrgvPpBPo3zYsDPUU4CPB8xIM2PzzodeFmLJQ61ARNiOoRwtAEyP0HofH7ofV4oXE5oLGbYXSZ4Aw64Y644Ai7YPFR+N4MT6MXo3eGWVHe5MOh2Ll5HvTk5pmjfzyIcZpVTx3y5trYbPq22Ua0zjWiaSbChtrQYJumyQiaJhrQPNGA9vEIGns8qFWUQFRXCJlaAL1dhtaeMOfox9pwe7yVwb5nsg1UwEftb2MtcKNH7Kg7HhXkkcJ9blZ5b2xUwdigZGF6zsHLWbU95edJPNhp1QUJ7LzeD9tTAR0fvqd1PnRfA62fd+pceH5hjp4dq4uG7t8CfagO6pAEYm89yl11KHVLUeZTo9yvRoVPhXKPAkXWOhRZxBB4lBAHdajzaVFtl6NcJ0KZQoBKpRA16hrI1bUwW5Rwe0xobvZiZLgbT5/M4vXLh/jTD8/wpx+f44c3j/H8+V3cuz+OudkRzE4PYmaSQuWDuH9nFPfvjuHhPQI5heA5PX44wSD/5tV9vPxujgGcd/ME9e+ezcTATs1wCPILYf/k4QQe3RuNgZ5gz4A/R+H7/pgI6CT+GYX1+Wt6fmf6NmbGO9EUMcPtUmJ0tANurwFyZS36Bm5Dq1di9u4YTFYZ1DoBTLZqaMhdm4qhMZe8BXsqtKOQvjPAHb/j3T1z9e4qFgmgTQC9jyBPOX2TiyrmBcyhUytcuibHTqvKQk1vSpik+iLUawtQR6DV5kNiKGKq0+ZDSjlvCqtrKFdO4fBC1Gi5sHjsPhqu58P2tIo0hdA4ahHpdqFSmg9y9DSfnmbF86CnlWBPK4XvF+bff87J88DnV97d0/sp3F+lzmEiyNPGgbr0CZW5oAhDc78HJZIbuCE8j+vCs7hadRrfUn5ecBSXK4/gSsURXC4/zHSp7BAulGTifPEBFrbPyk/DqdxUnLiZgmM0h/5qMo58s4eB/uC5ROzZvwmbdq3GinWf4XcrlmLNthXM0e/YR6DfhJ3pm7CL5dw5mNPGgME+fQNY0d0H4E+wj09dENKn6vu0tfj6UgouFRzBhfxMnM89gHM5+9l6IS8Tl0i5B3ApZ/+8cvfj/M10nLmRgqzre3H6ajJOXEnEqct7cOLCLpw4Q259J7KyduLUie04fmgjDqWuRlriF0hJ+AOS4z/D7s2fIn79Umz7ahG2frkY279cim0rl2DrisVMdL1t5WJsXrEUW1YuxdaVH2PL8iUxbV6xBHHLF2PjskXY8MVHMfGkj3XGM8mK4NYJ4FCVwyorhk8nRNAogkNWDLu8iIXlzeI8uJSlsNTnw6Muh1lcAJesHDpBNux1xbDVFqHRIIa1Oh/GiuvwSorRZhajwSCEXvAtDFU3UF90CaKc05CXXoJLXgx5yXnoKy+jUVOCZm0JOs2VaNKXwFR7E8r6UiiMKqhdDqg9fqh8Iaj9YS6fHnWvvKsneOkjLdBHOAgTNPnQO7uOOnEezEZy31E4m2mNytLUCWtz17xaumFt6YaluYuJufbGDgZ/+lv832OQb+qCtelWDPYE/ZjoefO85sFPbp/bPNDf4r8rrZrI26Bn0I+0QPtORGL+M80xoNPGRxXgcvP8Jmj+N6LfiZO2oRnacCO0wQi0wTC0wRB0wSB0Ph+0bhe0Diu0DgOsfhvcDW44wy4Y3WYGelvAjr4JytOPgUDPu/l3QT/9ZBCTj/ox8uA2emk2/Vwz2uea0DrXgMbpEDtmx4E+jKaJCBtf20Zn6odDUJtFqJUWoUZaDJm+Gg0dXtweaWVn6An0tyfa8I+BnrXDvdeJoftdaB0NsYI8Q1gJQ2RhqP6/DvQEexJ1tuNhzzYA/yzQi6EOSyAJSCDySFHlUqLSoUSVQwmJWwtzswfNw50YvD+B/rlhmAM2Nv1NKBWgRl7F2s6a7ToEw260tofRP9CJ2blRvHj5EH/912/wl7/5AW/ePMHDR1OYmOzD6Nhtts7MDuHu3TE8eTQJAjk5dh7s9Izc+7Mn5Myn2Xu+e0YbhnsM9E8fc+F6cuw86Gl9/oxz/O+C/vGDcTy6+7ar/8dAzwOfQT8K/jszfbg704N707cx2BOG0ybD8FArOjvD8HituHtvBharHjOzo3B5DJAqyqDSlUGiykW9KhsqYxFz7byzJ6dOICdXz8Odd/dGp4CdsadVT0fuaHUIoLNR452KGNzVFLK3lENJg2KokE1XwCSm6XaqHIhIFEJX50Yn3uWx4TZ0TwDl4MldzwM1j42OpfGxlA/nYU+gr1IUwOCR/bNA/y70CeTvaj48T98hF0JVNlN1NA1AoGduXpWHanUhRu53QaDKxzXhWQZ61hlP8DUuEeArj+KbqAj2F0sPMsjP5+fTWH7+50C/OyMO25PWYUvCOny24mN8tXV5LHRPeXrSrrQN2E1gT9/Aquupyp6/f9fh8+6eogC0QaBw/i4q3Nu/AYfPJeFy/mFcyT+EywzsmbiYc4DpSu4BfJuzH5evp+HC1RSc/3YfLlzdh7NXknDqwi6cPr8LZ87vwmmC+8ltzKkf2r8W+1NXIT1xOdJ2/gEpW3+HpA2fIGHtYiSsW4xd6xZj55rFiF+9GPGrSEuwY9VS7PhyCbavXBzTtpWLsHXF0pgI9Juj4iC/GBu++CdAL628AaOkBGZZGVTCbLjVVWi0yuBWCqESZMNUXwyF4CZMklJoRPkIW2QwiApgqyuBVVSEsKYW9ppiBBRVCKtECKmFMAlvIqwVosFQDa+8GJbaXFjqi6AouwJ7fR5Mwqvw1ufBXHkZDtG3CCny0WWpRIdZAJesCKraIsh1Uqhcdmh9AWgDYWgDEeiD5MzJpROgGkGFcIaG1qjaOIe+AJ48jPmV3DoD80KgR69tLd2wt96KydZ6CyR7220mgj4Pfj4aQCttBOi5rfl2DPYE/Ziab8HKq4UDvrmpm30P+i60gVgIfAb9SBt0pIboGr2n1z4kQ4T7DWIQD1GYn0tv8JCf/52iv1djCwwNtElqgj7UAH0oAn0oDJ0/AK3HDZ3LBrVVB4PLBEfICVvAAY1ND7PXBnvQidae1liefuox1wnvXdDPsPA9jbDtQR8dd5trRedcMwf6qSAik3SGnhw9he/DrJlO62SEjZk1uaWs+r5EeB1V9UXwNdrQOdCIWyMtzNHPg54G2nD60Fn6wXud6JpqYvPpjRFy9Kp/xNFLY65+3s2Tq/+wo+chr/JyR+TI1f9ToDeGROBUA2OIwvbR43qhOugjUij9UkicUqj8RgT7WjHz/B5++tuf8Hf/67/Dn//mj7j/cA4ulxVKRR0LVdudBjQ1B9Db14HJySE8fDiD568f4fUfv8Of//I9vv/+OR4/nMXs5DBGh29jaKQbk1P9uH9/Ao8fzeDZ41k8fzrHgE5gJ8jTcTkSwZ2D+h0Q4Ome1pff3WGgJ5AT5Mm986AnV0+iZ/wGgG0SHs5DfmH4/h8D/Z2ZXszxmu5hOfqZyVuYnbqFu1O3MD3WDrulHpGwFf0DbYhEvHj58hncLhvu35+G12+GqC6fgZ4q4uuUN6Ogr4i5eup2R81xCOLsbD0do3NUsmu1pRQklaUUSnMJu6ZVyZ6VMbCrLGVcGN5WAaWF+tWXQKKnkDoHfHLzNQRIDQd6Hvh0X60i130TAnU2hOocCNlK19mo0rwL+qjb1xZCIMuDylYLgaxg3tErf5mjJ3fObyz44rx3V3q9SpPDxK6jmxHaAHDgv8m+LxUGkqO/PdmACmUurgvP4UbVWVaMd6XyGCvAu1x+BN+UH8GV8iO4XHoIF0sycaHoAM4WZIBz89QSNoXl5jlHn/SWo0/M3IKk/dtx/NxB/G7lJ6wYj3L0O1LiuGK8VKqq34jEjDimpAObGOwJ9AlpXOX9QtizCn0K5WdQRGA9K/YjN0+w339qJ67kZuKbvEwQ2C9nZ+DijTRcuJ6Ki9f24cI3ycg6vwsnz+zAyawdOJG1HcdPbsWJo5twNHMdDqauwsG9K7A/4a+wd8uvsWvjUuxcvwQ71yzCrq8WIXHtEiSvXYqktUuwZ+0S7F6zGLvXLkXC2qXYuXop4lcvwY7VS7B91WJs+3IRtn+5iK1bV37EufsV5PSXYPOKxdjEa/lixH2xGBs/X4S4L+b1nqO3SMqhrcqHXVbJVqu0HI1WBZOhpggOhQBmSRnscgGs0gp4NDVwSCrhVYngVgjhU1cjqKuBT1WFiF6MTqcCQY0QQbUAjYZq+FVliOgq0aSrQEhZjE5LNdoMleg0CtBtqkCHsQTdlnLcsgnQbatGo74SJnEeVKpqqB1GaPw+aIIhaIMEI8qjU66dE10bIxR2b+VC7lG3TkAneBKISbyDJ8dOQH8X6gR4Z3sPk4PAvuCef85tAm7D1nIbBGpTI0G6C5YW2hDchqOtF46WXthbehj0CfxM9Hr0v/mhlb4TD3z63pRCiKURohEE9m/4mZQC9xqlHejfS5+lVATVIhDAud/H1NgOcyOlJbj30WpubIW5qQ2mRno/vZc2Tg0wBEIwen0weNxQWUysW57coIbcqIXOZYc14IU95EekqwnTj6c42LPxtTTClmbU00AbbmQtv0486cfg/VvomevArdk21iGPCvMap8Kg2fRsoh1NtZuKoHkqwubT2xq0EKvKUFJ5jet7T8fsesO4NRQtyqPueJP8XPoODMzQgBta2zE014FB0p0ONujm9nQz3O0m5urpqB21xTWSuw8poA9RyJ7XfL6ez9tzaz30BOKo+DA9B3aqsufC+PxzPYP3fKU9Af3nxIf1jcE6GAIS2CJaPHgxi//p7/8Wf/9//D3+8m//GnN3JtHcEobLZYHDYYLNZkAk7ENPbzump4fx7Pl9vH79BD/+8QXTq1eP8d13D/Dg/hRmJocwMzGEe3PjePxwBo8fkjOf5gD/ZI7l5l99dw8vnt/B08dTeHBvlImcPUGdetKTKFRPACegv3rBgZ7uCea8c6fXXtBGgDYFFCG4P4anFBWg/P2jSRa2f/gBR8+O4EWP2lHVPml2uh+z7Nx9D2YJ8tM9mJmieoGoJrsxO9ONYECHvt4wO7fvdunx5vUzRCJ+TE2Nwh+0QywphkpXwbrWSVR5rDJeb4s2zbGWQmMpgdpaxsHcQvPkS6A0F0NuKoLCXDwvUzEU9JqlBHILNbMpY6NlabysMip6xo+gldLxNIK9oQg0jrZWlxtTjTYHNZpsVGuyIdTkfFAibS5q9aQ81OqpQp4ThferFHmQGgUsR09V9zXqUlQpqeKeC9nPF+NxRXkCVXYs9E7ufGEUgYc+D3T2mjYH1boPq0p7AwLVNVQqrqNScQMVsmtQO4XIFp7FDUEWblafwbfUFa/ya1wqP4JLZUdwuewILpYQ5A/hQvFBnCs8gDMFGTiVl4aT2Slcxf3NfTh5fS+OX03CsW/34MilBDZ+lRreJGXuQE7pVfx+1SdYufEP2J60Hjv3bURCShz2UEOd9DgkZXBK3r8JiRl0lC6OiXf2FMZn8GehfS7cH5+6Hjv2rcHOlNXYvX8NDmXF4/y1fbh4lbQXF79NxvlLexjcqWDu1OntOHo0DgcPrEFm+iqkJi9DcvzvkLLlt9i78RMkr/8Y+zZ8gr3rPmZAT16/FHs3LEXy+iVIWrsYiV99hKQ1i5G8lu6XInHNEuz5ahESVvNajF2rlzIx8FMof+UibFv+K+xY/hHiVy7CzpWLEf/lYsSvWMSebVvBhfE3f/ERtixbxOmLRTznEQvdhwx1sNSXwK0Swquphl1WjoC+Fk1WOfzaGtDrAV0tW1vsSoSN9YgYJGi1q9BslaPBLEGTRYpmqxRtNhk6bDK007WlHs3GGrRYatBirEKroZIBvtchRp+zFn2OWvQ7ROh3CNHvEKDXJkCPvRodVhHsdflQSsugsWqgC3ihDYUYhPhiOQIZLw7yBC4uJM+H2BeulsYOWJs6Y4AnmPMA51dXRy9IdE9Qf/c9POjt7b2wtfbEwvHWFnL8vXC198PZ1gdHKwd7Aj5TK7dx4D4/HzHg7wn+BHtKHbB/QxTodP+u+DTD+2s7zARv9lkO9vMboDZYGtthaaI0BQd8bm2FpYkDvqmhBcZIMwO+KRSBKRCEweeD0mZlw260TjOkJh0MPi+soSBs4QB8LSEMz41g/AHNpKchNtQ8h5texwOeXyeeDIAG3PTd6WKw75zhRtY2EdwJ9NMRNExTNT6ds4+AwvfBbifE6nJUVGejXlYGs1OJ1ltBdBPoR1pxa0Er3L5pgjwH+sEPgJ4K8gK37DHQvw17An5U0Vw9n7OfX6kwjwO9IVyPheKf0/pfA3pDQAyDT4LGWy788OenmL03jqbWCJxuG+x2IzvXPjTci9GxAczOTeDR47v4/ofv8NOfXuHN98/w9Nk93Hswjbk743h4bwpPH87i2eM77Jjcy+cP8PrFI7x+8RDfPaVncwz0Tx5Ox0BPLp3C9BS+J2dPLvzF8zkG+R/ePIg5eIL6i+fk6jnw844+5uDpc1SsFwX9kwfjDPJP6e8+GGfwfzdP/88B/ezMbdy714euTg+GB5swNdENn9eIl68eo6W1gf1eTpcRUlkl5KpSqA3lkGupuLMQGjPXs15rLYHGVsqB3lrKoC4zFUFqKGC98An2TGZuZeBfAHqaMf+uCPwkHvoE/DqqdtflMRH0xfp8iHV5qKFjb3RcLTpwhu9HT2utgYrc8lFvoqEzVDFPjWzoswUM6mJtKQSyfNRqyphoNjzl4/lCvHL5TfCqVN78RaDnoS/S5UKkf18Ef6HmOiqVV1Eh51Qpv4ZK2XVcKT6Gm8Is3BCewjXK0QuOg1w9OfrLpe+AvoBAvx9nCvezo3VZedFjaHQU7cY+nLiWhGNX9uDwhUTWCGdH6kZczjmDL776DVZu+D22J25Awr447E7ZhOTUzUhO34ykjE1RbWbn5RNSN2J32iYkpMYhIZXcPafdGRuwez+F+Ddi78HNSD+8GQePb8XXWfHIOp+A8xcScP7cLpw9E49zp3fg9IktOJK5Bpn7ViJzzxdIi/+MufW9mz5G8oal2LNuEYN40ppF2LtuCdI2for0jZ8ibcMnSF3/MVII/uuWIHnNYuxZ9SskruZgT8BP+mox9qz+CHtWcdq9ajESVi1l2r1qKXZ9uYQD+rJfIZ5EsF/+EXatWISdMdAvwpbli7B5GYF+XjzpY6BvdcgZpGnt8mrQ5lSg06NGh0vNYE9gb7LI0GpXosWmAMG+3aFCh0ONdrsSbTY5mi1StDvkaLdJ0WquR5ulDu3WenTY6tFhr0OrqRodlmrm5vtd9Rj0SDDskWDIJcaQU4RBZzUG7EL02arRYxMjpCqDur4IOrMCxoAHhnAY+nAEhnAzc60LnSnnTglgb4Oez62z0PqC8DyBnIDu7uz7oHjY8+Dn38vfOzv6YW/rAwGecu8EfUd7HwM9g31rLwM+XXPiNg/8hoI2EAvFu/yFsKd/y3s1A9HNAL3vXXGbhHmIE9j534gAb22m+gPaONDf5USOngc9c/eNFBVpgbGhCQb6rYNBqD1u1JloLKkFMqsZpkAA1kgEtkgIjkY/usd6MPZgFBOPhjH5mBSttl/o6J8MgEA/+rAX/fe70Xu3k/W9b5luwLugJ+DT8zYqzuv3Q26oYm5eqqJpYfVo7vKje7CJ5eo7h5rRPdwSq8Dvm2pnbn5w9n1H3zfbirfO00eH3PDOntw9EztLL3+rQI+D/X970JtDElhCMlgCStgDOnjDDrR3tWBsYohB/c33BPU3+ONPr/H6zXM8/+4R7t6dwNh4P4ZHejA5OYj796fw7Nk9vKHz76+f4s3Lx+Ah/+ObZ/jj98/w+sUDBvqnj2ZAevXdA/zwmjsrT2F6cvG8Xr24GwU95+hZ/v3pNIM8D3oe8AR8qrR/9ngK3z2ZxvPHUwzsPOjJ0RPsSeT0+UI8Wn8p6HlnT+H8+3cH8Pz5OPp6Q2hrdWJ8tBM+jxGjY73o6GyCy22FwaSEVE69P4qgMVayNrXM1esL2YAaAr32HdAT2N8DvYkbgkODcOTk9qOOniCvslfGpHYIsFD02kLw81EA+lxsM0C95W2cWKc66lbHRL3uCyAxU2U8B/o6QwHE+kJUU6W7vgxCeRGqlcUQa8tRTaBX0fE6ruKehzytvwT0C8P3Nfo81Bg4EfCrtNlRUZrhGiqU36JCTrqKCtlVFIgu4FzuQdwQnOJALzyFbyu/xuWKox8GPTn6/AwG+rMF+zlHT0NebqYwMdBf5kBPZ9y37l2D5Mx4fP4W6DdhT8pm7E3diuT0LUjK4ICfzNZNSEzdgKQ0zvHvSduAxIz12HtgA/bT0bUT23DsNB1p24Uz53bjAgE+azvOndiMUwfX4kT6ahzeuxwH93yOjJ2fYe/mj5G0YTGS1y3CvvWLkbJxKVPaxo+RsmEJ9rKQ/BIG9vSNnyB9/cdIW/cxUtctxT4Svf7VIuz58l8jcdWvkLx6EZJXL0bS6kVI/PKjBVqMxJVLOX3JrbuXL8auZfNwJ9AT5El0vW3ZR9j2xUfYumxeW774QNV9p0uJWx41022fFr1+HfoCevT4dOh0qtFqlaPNpkA7NS6JqsOmRAcB36pAh13OwvVdLgU6rBJ02aTotkvRYRWjy16HLlstum1i9LokuGWrAYF+2CfDCMkrwYhbjBF3LUZcNRhy1GLQWY92YxXozL5WI4bJa4cpHIIh1ABjQwv4MPQ8sKJhaYIbuWJywtG8OZ9XJ5jyLp0Ht6erHx8SvwGg17zdA++9x9U5AA72nLMnN0/37o4BJoI7f82tfWxjwW8U3l156NP3o+/Ju3iCOb8J4NeFUQD+2fxn5iFOvw0fqqeVIG9roQ0CB3wO+m0M9AR7XgR8YyMV61EtRIRV4cudDsiddmj8HpgiYVgbIrA2hGGJ+NA61IWxx+MYeziE8YeDmKA2uI8HMPlkgIXvp58NgUT3Y4/7MfSgB713OtE124r2uWa00Hz6aMieHP1C0LcOhaB3SlCvKINMSc1IRAg02XFrqAW3hqn3fQu6yfazrPkAACAASURBVNmPcRX4POj7p9swQE10ZrgZ9VR9T6BvHwtz5+nfmmTHhfEJ+EwLKvKpKn9e0rdc/M85+nl3T8Nv5kP3v+TaGKyFKSiBOSBHW28Qj1/ewesfv8NPf/4ef/mbnxjknz57gJnZcUxMDmNsfBDj4/2YmRnB06d38fIlDZF5jDdvnuKnH1/g3/z4ksH+1XcPQeJBT0fpeEdPK93/8funscY4VFFPTp7Eg55C969f3o2F7AnyJHL25PAJ8Lyzf055/CjoCfa8CPQkAv+HHD3fDpcP3dM6N9M3n6OfoaY8/Uz37gzg6ZMxvH41g4GBCEIBPcZHOhAMWNiQnVs9rXA4zTAYlZDIBKgS5UBtoPB9MaSqfMg0eSxXT2F7jbUEKitN5uNErp2ATrAnSfT5TPw9vc6DnmDNw17jFELrqopJ566G3iNiouf0Oi/+fbQpUDoqmeQ2mvleAgnrSEfNaRa4eN7NGygFwDn6Ol05C90LZDQApxwidREDPTn6hZCnawGN5mXV8u8W/FEFPScCfaxQT5//FugF6huoUBLgrzLIlyu+YaAvl30bAz3NVb9afgI3qrK40H3FsWjo/jAulR6Ohe0pdH++KBME+CyWp8/A6dw0nM5JRVY2B3oK31Po/tC53Uj5ehu2JK/Clj2r8MXqT7Fi7W+wLWENElPikJQSh72pm7AvfTP2ZmzGvrQ4pKbHIS19I9IzNmL/gU04eGQLjhzfhuOndyDr7A5cuLATly7twqWLCbiQtR1ZX8fhxIHVOLr3cxzY+WtkbPkEGZs+RXrcx0jf+DEyNn6MA7TGfcI9i+OvP0HaxqWc1i9B2vqlSF+/FGlrFyN1zWKkfUXrEqZ9Xy3C3lUfIfnLX2Hv6o+QsnoxUlYvwd4vFyF55UfYG1XyysVIItCvWILE5Uui62IQ7BNWLsHOlRzcedCzddki7Fy2GPHLFmPbskXY+vlH2PRXHzhHf9urQS8B3qdFn1+H/oCegb7Xr8ctlxaddhU6HSq2EuDZvZ1WJdosUnQ5FLjtUeG2W4nbTjkGfVoMBTTo8yjQ75VjwKfASFCN8YgOg34FRpjkGPPLMeqXYsQnxahPgjEG/XqMemQYcEnhUpRCI6cJUiZYw0GYI40x0BPIeGjxwGeAjFbILyyi44vp3nXyBPF/Sr5bg1go761BuLs4EdydFK7v6AfB39M5yOTtHIpdc8/64ense2/DwG8yFoKfoE/g5iHPb074zQC/8sDnNwcEcV4cxN8O09MzeyvVJix8H20A3palkUL5XK6fy9tHoPUHoAv4YQiHYGyIwNzQAHNDGKawF4HbzRh+OIrxKOjHqTPeo35QTp7C9jHQPx3E+JMB1g63904Xuu60ovNuK9rmmhnoG6bmQ/fk6FsnIugYbYAtoEGdvAxyFQd6h1/PCvK6hmiaHQf67tEW3BprwTzoW9E/3RqdU891y6ORtdT33t1hZrPnKXTPKwZ5gv1/R9BTUZ45WA+zX4b2viB+/MsL/Pinl3j5+hkePJzD9MwYA/y9+zN49foZXr1+ipcvHuIVAX6B3rx+ij/98SX+/NMrBneCPLl6Av1PPzzH968e4cWzuyyETyvd01n6H2gozZuH/z9z7xlbVdane0rzVgKH40jOOVRBkaHIOeciGUwyYJzBOOGcE7Yxzukc55xzDjhig02GqrdnpkdXGl3dkaZn5uq2NJr58Iyetc86PjbU+9btbk13SY/W3vucs7Hqy289/7TEFDwCnqBnOH/0ZZdw9VwpmZ+XK12+BD2h/2KgVeToGb6XwB94rrh5CXrm6Sc7egl6ruOw53W5TgS8lAR9XW02EthiV5MHTVY8nsaHoqKqAJE8nCnUF/6Bj+D88BZ8g5RJdZxY5xdyF36hdxHIo2qj7QTkeWQtxRy8PuwJep5bz5WwF+F7bXh+MugJ98ki7EPiHyGYs+t1Us6aD4h9gIDYcdD7RDsI2CtT6PRBf0+A3yOc4f9x0PtGumrz9AroHwTeEf3zjr43JsCejl4CXVb1yzy9dPI6yIvxuHd0Lv5h8E0BeUe/q6AI+Qmg97OGrdtFHLPajiv2x3D9Ad38CVj9PdDb7tOCfrcC+ls7hZtn6P44W+wuMke/ATuP/4Q1OxZi9Za5mLtUhTmLjbF+yyJs3bEc23Yuxy87l2PHHg6XWY59+1bi2NGfcObkz7h0fhOsLm7GtStbYW21FVa/rsel06tx/uhSnDm4EMd3z8GRbTNwYIMZ9vxkiL2rDLBvtSEOrDbGwVUmOLTaBIdWmeDwKhMc4f1KFQ6uMMbBlcY4sJLwJ9gNsGeZIfYsN8KeZYp2LzYAtYewX6KAfscigt0AOxcZYBfhv8gQOxYooN++QIG+AP8C6eINsXmuoYA+wb95niE2zqcMhPRBv2GeETbNNxX6Wdt6t2rOV3L0ZUlhKE8KQ0VyOCpTIlCVFoWq1EhUpUaI5yXPglHyjBuBMJQmhohn5Unhuu9Up0WiNiMKdVR6BBozI9GUFYWmrEg0qyPQoolEa3YUWtQRaMoKQ2NGCBrSAtGUFojGNH/UpwagIdUfTal+aErxQ2OKP+qSA6CJckeItyMinoTgaVYaYtRqRKpZQKZAXh9aynWRrko+joV1zLfrSd+pE7IEeHJJ9QTpQ52fpZTWTFBySQ0SqeIaJBRWC8AT/AlF1UgqrkVyEVUjlFRUA0VVX91Q8N/Sjxjw7yP0Jewl5PU3Al8L/yvQL0JsrqKYHMW5S1cvHf1k0Mdk52OyotXsIlBqAxj6F3n7NCWMH56WKkAfmZWJSII+KwVxuWmo7K4VoXs6+r8F+saBStT2lqO8qwjFnXko7MpFXkc2NC2ZkKCno2eOPrshTYA+Pf8pfAJd4BPgDN9gV0Q9C0RuWToKqtRg6J6wL6zVoKhOI0L4FS15CuQngb6sLUcMz0kpiRPOXUJe5up1sP93BH1EqjsiU70QmeyD1JwYtD2vR1tnA9o6mtDR2YznvR0YHukXzv7jpzd4+24UH96O4N3rF8K5j73k4Js+IT7/9P4V3o4NCTcvQf/+zQvh3jkBb3ioS0zCU8bc9mH0ZQ/ejPUKMYQvXT2dvCzI4zVdvMzR09VPBr109AT98ECLzsEzZP9HoO9i+L69Sg/wcgY+5+ArLl5ZCX0ejFOK5z3VGH7RiMaGPDyJfozKcjXycpMRHumNohK1AH1omD/8A9zwwPU2PH3vIiTKUXsYjR0Cwu/BL+wO/MLvCbgHxjgiONZJiO6eIXzp7PVd/WTQy9C8gL5eGJ9hezr24KcPEBjLkD4n340rMPYhAmL4mRL65+9ZyMecvneEHR5HKLl5Onvm6SnPCObobeEefB/RKf7ILk+Gs/cdeAQ7gTl66ea/AL3/DdEepw95CXq5AdBfWbynOHi6eGs4+V/TQv7al6D3tYat+0Uct9qOS/ePwPrByX8R6E9pw/YS9IcubBRnse8+uRYb9izBln3LsWbzPKxeNwvbdi3Hjr0rsWv/Kuw/sgZHT/yMc2c2wOrSVtyy3oF7N3fg7rVtuHlpA66cWo1zhxbj5O65OLp1Og6uM8PBdaY49LMJDq1V4dAaFQ6vVeHIGhMc/okyxZGfzHCUWm2KwytVOLJChaMrVDi8QoVDq1QC9HuWG2DX0qnYtWyqAvtlhti71BD7dTLCnqXG2L3YCLsWGYp1zxLeG2LnQkXb50/FjvkG2nsDbF9ghM3zjYR73zTPUFzzftM8A2yYR8gbQuTutfcb6PLnm2LdQnP8NN8Ei2b8gLmW32GO5bcyRT9ejFeeEIqKxDBUJoWjOiUStWnRQnXp0ain0qLRkP4EjZkxQk1ZsWhWx6JZE6es4joWLZpYtKij0ZQZIdSijkSrJkqoLZsr7yPQqg5HS1aYosxQNGWEoCkjWFF6MBrSgtCQGoTSZ76I8nFEREQAnmWm41l2HmLUeYjRhqEJd8IrNpctcMWIzSuGBHw8oanVM22IXrp3GZKfDPLUsloBdQl/3lNp5XViFZ+X1SKptAYJJdVIKK5GfFElnlGENjcApTVILq0VSuJ3J73zjzYX8m+TsJdA5yo3KMpnzPuzHkDR07xyPGW1P+sEchXF5jAqUIwnGqYBlCI/3f8rvfbBuFwWHBYJxebQ6Y+H9Z+I0D8r9DWIzFAjgm13aakIJ+DVWUJRWel4oklHeWc9mvob0fC8Rjj7xt5KNPVViRn4LQPjFfh093T1FZ2FKG7PFY4+vzMHOa1Z4Nx7UYHfnKG02TWmIbs+AzmVaQiMcIO3vxMCQtwQEvkYqZo45FdmIb9KjcJauno1iurUKG2kq89BeUs2ylupnAnz7zn7PqcmBdHaqnsJd11+nnn6CeF6/dC974Q5+JyUx6E64WmPEZ7mpZM49IYH34hz62Xr3OT1D0L6Ke6ITPFCFCvvUwJR11qKweEejLzqx+joIN4wjP/+JT58HMXHj2P48GEUH9+9Es6dYH//ZhiEPR084f/5w6h4RvjL0D0d/dvXAwLqIy868fJFpwjZvxnrE06eM+0Je64EvWylI+iVgjylMl9U1+sV5Onn6UUIX1Tat4hNwABH43J6XnedqMBnL31PZy0IdylC/o9BT+jT2bMKXznspqmhCB1tpRjsrwNPs4sIfYTSohSUFKYiJMQdanUiIqNCEBYRBG9fVzx8dBeePncRHO6I4AjOn3dCEEEeZgPv0NvwDrsDn/C7CIi+j6AYhvIppeJe5uzHXb2trppeADn8PrzClGe8J6gpvydOCIxzQWCcAnoF6Ho5fLr5GBfh6P1jneH3xBE+BL0I3+uBPvIevCLvwivyDjzCbbSFfPfxJDUAJQ0aOD22gWeIowjdu/jdgrPvDTj6XAdhr+g6nP2v40HQTW3LHNv3biptfYE34BJwQ3zu7G8NlwAW2l2HU4A1HP2vTlTAVTgKWcGRrp7u3vcqnHyu4b7nFRyx2obz9/bD+uEpXOOse+djuOx0VFTdj4fuD+I8W+vuK1X3p+/twpl7dPQ7cZon2FlvxaGL63Hw/AbsPbkWu47+iB2HV2Mbi+d2L8O23UuwZedCbObQmf1LceToavx6egOuXNyK69d+wQ3rrbh+eT2sz6zBhQPLcGzrHBzYOANHNk7D6U3TcX7rLJzbMhPnts3C6Y3TcHKdOU78bIYTa01x7CcVjvxojGM/muDoj6Y4ttoER1erxHpce394lTEOrTTC/uWG2LvMALuXEvIGOLhU0YGlBti/bKrQvmUG2LvUCPsWq7B3sTH2LjbCnkVG2LPQAHsXTMU+IUPsWWCAnfMNsH0eHb4htrAYT4TpjbB+gQo/z1PhpzkckqPCytkqLJtpiCUzDLBo2lTMN/8eM02/x3TT72Gh+hYqw/8BxgaKJOl1xXhViaGoTgpDTUoE6tIiUZcWhYb0aDRkPEFj+hM0Z8aiJSsOLdq1Vf0U7Tl/pFh05D4Ras95grbsaKH2nGh05ESjPTsKbZpInVrp+LMI/nA0Z4WjMSNUqCkjFLVpQUgJdUVYkBeepaYiOa8Qz3IKES8ARUgR7CWIK1AUW0AXXw6CXV8Mt+s7dQlbunUJcsI8vaIeGZUNOqjzmXzOzyjeJ5fVCNgnCthXIqG4EglFlUgqrUZSWQ1SymsnKFW7UZgcHZD33FjIv08f+BLwMsQvVr0UAdMCrAEQBYC5BL5WOeVKm5+mVOnr1w4CkhECGf5/msfOA0VKCkDWBBD4eYhm+10Wix+zRCFkSFoqwjLTEaVRC0Vr1IjMSkNhczUa+5vR0MuiPFbgV6OFffViOp4yBleG8Zv6q1DZWYSiNiV0L8L3bWql8l4Lex5hy0p8Tslj+D4i3leA/pG7LZxdbRCbGAJ1UTLyKrNQWKNBca0axfUEvQZlzRqUtWSjrC1b5OXlQTeVHIfbmoPixiw81YQp+XhtXv7Pgd4PERm+OnFUbliajwB9RJoXpOR59X97Jfi/AvsUDwH66BQfxCT7o7GjAq/fDQvQj40N4MOHV/j0aUyrUbEyPE/Ic6Wkg2eYno6en7EojxX33AS8ez2Id2/6BciVXvgOcf32tQJ65udlCJ/h+3HQ94jnfMZqfFbnS1cv8/SyGI9h/D5tbz03ABRH5PZ01aL3eT2e97B9r1Z3uh3n5etDXkJff1Xy9QroW5pK0dRQiLbmIvTxqOSGfAH6/JynKC1KRkSYFxIToxAU4oeQ8AD4+rvB3ZPjlO8gONwJQWGsuHdCSLQdfMJs8DjkJjyDb8Ez+CZ8wu/AP8pWQJ7AZyhfunsF9EoIn2CnsxZr6D0x/IbXYvIdYR9hD4bhKVlo56vXjucfo+T2hYtnIR4hL8P2UfbwilQOkKGbJ+Q9I27DPewm3MJuwC2Ew3fu4XGEIzRlScLRswLfLfAeHvjd1oHewec6hHzpyK3hEmgNhuFdgghyxaHLcLxc6dyFew+4Cnv/K0IOAVb4qvys4OhrBUefq7jvdQUHLm3CyVu7cdXlJKxE6P44rjgdw2XHo7jkcFinC3YH8astW+z2g9X2x6y34eDFDdh7Zg12HluJrQeWiKNYN+9ejM07F2DL9gXYtmMhduxegv0HVmLvvuXYtXMRDu5djFP7l+HXgyvw6+EVOH9sJY7vW4RD2xfg5O5VsPn1IIJdb8HD5hgczm7GnQMrcHPXQlz+ZRbObrLEqZ/NceInU5xYY4KTawh2YxxdZYRjq1U4uspYfHZqrTmok2vMcOxHYxxZbYRDqwxwcPlUHFgxFfuWT8G+ZVNwaKkhDmq1f/EU7NPJAPsWG2LfYgPsXWQoIL+boBcyxK6FxtixQIVt81XYNMcY6+ca46d5RlgxayoWT5+C+ZZTMMdiKmaaTcE01XewMP4GpkbfwNT4WxgbfgtDg2+EjAy+gTFlSNgr+grog1GTEora1HDUp0WgIT0SjRlRaMykO49GqzoGbdmxWsWhI/cpuvLjhTrz4tGZ9xRc+ay7gHqqU1d+HBTFoisvBp3cBGih/zXwN2eGQaopKxy5T/0Q7u+OuIR4pOYXICm/GIn5pUgoZM67HAlF5Xim1dMixcULB88iOubgCflJ4Xl9wEuAc82sakRWdZNYef01iY1AeT0I7+TSGuXdwsXXiGd8nsYNgZ7kv8FNxdfEv0dGF2Q0QUYd9EP74llhFRILq3Ui7GV1vywAlOBX2vyUnD/z/gS8fqRAQp6r4u6VzROjJE80+YjW5CFKw+JHNSIyMhGaLkGfhScaNZ5kq0FXn1FRiPreBgH6Jjos7fCctsE65WS7/vGeehbqVXcV6xw9Qc+iPBbkZTSmIaMxVaxZDenQNDBPr0Z8ejge+zvB3vE6nB7cRnR8IJ6mhkNdnIICAfqsvwt6OSK3tFmD5IIn/4FB74noFG88SfZDZUM+Xr8fxquxQbx7N4Lffnsj4E7gf/w4is+fX4tcPKFONy/BTgdPuPNewl9prev9AvQENx084S+dPKFPKWNu2S+vbAa4AWBIn5CnlE3AeEGeBL08tU4An0NytKfYEe7ywBuu8kCcvwd65uzlefU8Ja+psUSAvrWpEN0d5QL00REeyEyLEAfdxET7I/5ZOIJD/eAf5A3/IA+4e9rjoftNAfrAMHsxBjeMEI+yhXfYbQF5j6AbYvUOs4F/FMP547l7mbdn2J7XdOyPI+zgxRG1wXfgEcJ2OQX4XOVGQIybFee+2+pmzTP/zqI7CXa5IeAzfjY+epZ984qLdw+7BbfQG3ANtcaj4JtwDbgtWuxS85/A0esWPILtBPw5wMZJ6+h1oPexhr2PFRz9mFtXQM7VwddKJ/lcAl8498CrcAy8+nXIE/5+VnDwuQIHbyvc97yMgxe34Ni1HbjmchrXnE/ByukkrBxP4IrjMVx2OIIrDkdh5XAUl+0O45zNXhy/tgMccbvj2E/Ysn8FNu5cjA3bF2Dj9vnYsGUOtm5fgF27F+HAgaU4dfJHnDn1E04fXomTe5fi+C8LcHLbfJzYOk/o8NZ5OLlvNexvnkJWQgReDnTg7Wg/ynMT8fDKblzbvRiXNs/Er+vNcXadGU6tNcGpNSY48SOBrlKuf1Lh5E8qnPjRBOfWW+LCphk487M5Tq0xxYkfVTi60hhHGMZfaYQjKwxxdIUhjiyfikPLpoBO/oCE/RIDHFpiKLR38VTsXmKA3UuMsHOJMXYsUWH7ElNsXmyKdfNN8NMcI6yYYYAl06ZigcUPmGP+A6aZfQ8zFUH+FxgafgMDw+9gYPQdjAz/IsRnhkbfwsDoe0wx/B6GhvzsS30F9AGoSQ5CbUow6tPoqMPRnBmBZubYsxhuj0Z7Tgw68+KECG4F7grwuwueaaHP+3HI6wO/uyAO3fkS9grwJfSlw6e7l5AXqzoc5amheBLkjtiYCKRkZyO1sARJBWVILGKOvRJJJZVI1OqZ1lkT8FIEPaUPUwlbfbgT8OqaZmhqW3SrvOZzKcI/vbJBiDDnu6Qz5z03AhlVjRMkNwziM36uldwAMEog/yb5rq+5fOH6WQugzf1L4OuKALUbgIlOX8n5S8jr5/vj89lmyCFBX4KeuXvh6jWsidAgMisLoelpCElPRURWJp5kaxAjlIXEQjVqumq1oGc/vTIlT4K+ZaAKTQNKJb4EPR09Aa+AXsnTE/TpDalIr09Fem0asmrTBegzCxLhE/BAhF/pzEIjHyM5KwbZJakoqtGg5E84ehnG55pR+lS00jF0P8HNa0P3snd+Yhh/cuj+zzv6sBQ6eFbhS/2Ro2fo3gPRKV6ITvRGTnEyRt8MiAE4nz+P4fff3+L9+5cihE/Yf/40JgBPiBPshDrD9QS//j3D+Azd83usrifUCW1CnuDm/Yd3gwLuEvryO/xcKcjrFhsB/o6Ap6ufDPrJYCfgJeQ5D38y3P8I9OOFeMrZ9YQ7RSevuHketFMIgr6jtQRN9XlIehYoVF2RiYT4EMTEBCM0PAA+/h4ICPIEo0EP3W4I0AeE2iMg/D7YWhcax+I7WzwOvQ33wOtCBD7vfSOUwjtZjU/Ay2u/KAeRRyfUOemOE+4oMepWO+72kf5s+FBlGp2sbNefJ69/zY3B+PhZVsNzQt4NuIZch2uwtaKgG+LffOBnA68wR9x3uyag7x5sCxffm3Bi2F66ebFaw877Chx8r+jl2ccd/ReQZ0ie1fXB1kJOQdcE8HXQ97dSnL6fFex9rsD+8RXYelzC0Su/4OCFTbjmdBLWzqdhTdg7HIeVwzFcdTyOqw7Hcd5mP45d2YYD59Zj19E1+OXgT9jIU+V+WYR1W+Zh/Za52L5zMQ7sW4aTR1bjPA9+ObAIp/fPx8k9c3D8lxk4uWUGjm+YiSPr5+L4tmW4cX4f4iK90dvThP/0j5/x6fUQSjSJeGR7EWd3r8DZDTNwnuBeb44L60zx6zpTnPvZFGfXmuDMGpWeTHB+nTkub56JK1tm4/w6S5xcrRI6vtIIx5Yb4fhyFY6vUOHEChVOrlThJJ8tM8TRpUY4sswYh6gVpji40hT7V5jil6UqbFpkJMbacib90plTMd+C4fbvYGnyLcyN/gJTw7/AxOgbmBh9CxWduvF3MDT6DlMJcq2mGn8PI8Je6HsYqabA0OgHTBWg/x7Ghl/qC9DXJBH0gahLCUJDeiiaM8NF4VybyK8refaO3BitM1ccemderLhXYE43T1cfp3PyEvLS0RP0PXoi9KX0nT7hr1N+DFrz45H6xAdREf5IykhHWlEpUgTkCe9qpJRVI1mrpLJq4bDp4IWL1zptOm/ClBAlUCVYuRLC2XWtOhHuvM+pbxPivXwmYc9NgRRhLd8nNw78nvxcf5XPJfj1V8Jf/11yAyFD+gQ/nyWX1CKZRX9fkdwAcNWH/XioXpkfIGHPiMizAg4Jmgx7tiIyfE/Y5yJaky1gz/x8SHoKwtlil61BXE4OYnOy8Cw/CxVtrLavQ1M/QV8rTrHjONzWgWq0atvreLhNfW+ZcpJdS7Y4yS63TS0q70VBXhNBz/PpU5FWk4rMmnTkVGehsFKNoDAPPHK7B28fJ0RE+yAjOx6FFVmin760TiNylWVN2Shrzv5q6F46eobyNZVJiEwfn4w3AfYZAboe+r8HeobvI9K9dWF7hu/HYS6h7ok/DfpUN0SkuCEy2QNRiY+RkBGBoZEuvH03Itw7HT1BPzY2KML4hD/hTgfPsDzD9AS9LM6jy5d5ekJ+dIQbgn68f6vAno6dIKd75zOuBD1Xgl4f9szRS8dPwHOC3tCAclodK+2lm9eH/X8P6PVdvX71vXTzBH1zY4meikTovr2lWICebv5JpCdqKrPEONzISH+ERwbhsa87gkIfw83jPh643UBIhDMIev/Qe6LiPiSWJ8rZwzfiLgh4fdgzb8/8PAEvQ/gS9Bxzy4l3dPIS9K4Bt+Dqf1Poof9NPAy4KSbHsbWN+XEx6jaQo2Nv4RHH0Golq97lyqI4pWiO8+XZGmeNB0HX8FAr18DrcOO4XH8bPPS7Azv3a3jofwduQXfh7HMDDo+t4eBtDbvH17S6Cjvvy1+AXgJertLNi/vAa3AK/hL2DOEzpG/nd1mBvPdl2Hldxj33izh9fQ8OM1fufAbWTqd1uq6F/rnb+3Dw3EbsOLIK2/Ytxaadi7BpxyJs3LYAW36he1+Mo8d+wsXzm3D9/EZYn1qDS4eW4ezO2Ti91RKnNpnh9NZpOLVtNs7uXgaH6ydQlJMk6lX+0z/+FX2tDYgL9ITd+UO4sn05rLbMxrXN02G1YTourTPD5XUmQpd+NsGFtaY4t9YE59aocPYnY7FyI2C1eTourLfAaYbz6fZXG+H4SgMcX2WIEysNtDLCiZXGOLFKhROrTHBytRmOr56Go6unY89yc2xdYoK1CwyxbOYPmD/te8w2/w7TTP4CC5NvYCqc+jcwMvxWgbbx9zDU6QcYqX6Asep7GBl/BwPK6Fvh3ungjY2+g8r4B6hUU2GsmipAb2D0A4yMpsDY+Et9BfRseQtAXUogTbgCrwAAIABJREFUGtNDRL6c7poFdC0aVs1HoD03Gl0FsUKdXPPp0BX33lPIcL0C+d7iZ+gtThDqK0mEVH9pIgb01F+SAH318XdF8eAq9bw4Ht2lSSjNiEZ0mA8SUpOQXliCtJJqpJXXIr2iDumVdUjTKrWyThc+V0LoDKNrpXXN6dpcPFfCVV3dJICuD3dCPrehXUjZBCj32XVtyoagthXZWgmQVzaKdxHcmppm5HCjoCe+Q24YuKprpPQ3BMo138G/S4T+uTnRRgyUDUo9UkvrkVKiKLVEuRfPiut0Tp+gp9tXYF8hQvZfc/STQT/R4SvFeTHZeXiSnYNojQaR6kyEZabpQP80LxdP8zSIz81AcVMJmvrq0dyvjMFVIP8l6BsI+k4eWatMxmMrHXvpJ4I+HWk1acisyRCgL6nOQdyzEHh42sHP/4Goqs7QPEUxz6evzcGfAT0BT9gzV59fn44YdeiXbl44+n9P0D9CeIorIpLdEJXohbiUIPT0N30BevbJv307LOD/keDXVtvrF+DR0fNehu+VIj0F9HTvH98P4s3rXuHsdaB/04fXY0qLnYQ94c7NAMXWOrp7unmCfjLcJeS5Ssj/WUc/GfQyVC/XyaBvaeS8ewX29TXZyNXEIjToASrLM5CbnYDQUB9ERAUL0IdG+MHdyx5OD68J0AeG2sM35C78w+4gKPo+gmPtEfCEQ3LuCNi7BViDEs4+xEZU3uu7ecKejl6CXobuBfC1sJegd/a7Didfa6XYjUVvWrkE3oQUR9KKzUDATVEZLzcIzn7WoAh6CXmu+qB38r6Je4+uwMX3FtyC7uCB3y0Bejsv5s2vaWX1p0BPwLPCnsV4zkHWE0BPN2+vB/n7vpfEO7mBuO95SYCeZ7PvP7cJ1o6nccP5LO48ugRbTyvcdv0Vv945iJ0n1mDTvqXYvGcxtuxchF92LsKuHQuxf+8SnDu1FlcvbsLNK1tw4+IGWJ9YgSsHFuLSrtm4vG0GrLbOwI1fZuPW/sW4c3w1vO4cQXFaCKpy45EQ9hhuN8/h1oG1uLp9EW78Mhd3dszB7c2WuLnREjc2WuLaOlNYrVfhyjpjXF5rgktrzHDhZ1P8utYE59eqcGWjJaw2WeLCWhOcJuBXGuDkKkOhEyum4vRqQ5xba4qzP1uInP3RNZbYt9ICvyxWYctiU6yZp8KSaT9grtl3mKb6BmbGf4HK6BsYG9OlE9DfQaX6XsjY+AcYGf8AQ9W4jATcv4exAP0U5XOjbwXw6fAVfQtj1XcwNvkBhiZTMNX4B0w1+gGGRvz+l/oS9OxfT/JFfYo/GlID0JgehJZMAl+pjG/VhAvQdxfEorswDj2FTwXI+0uTMFCWjMHyFAxVpOJFZRpGqjMwUpOpqDoTw1UZQiPV6Rip5udpGK5Kw4vKFLyoUDRUngxKfyPA676SBPSUJKKlKAnJT3jkZizSC4uQXl6DjEpCvh7pVQ3IqG5ERjVXhs2bdGHzTObbteLz9Aol5J5e2SiuGWKny86pVxx8XmMH8ps6teoA7yXw8xoV8Oc2tCGvoV2nbEYAGPKvboampgW8z61vRz7fpZX+e+T7uHJDoWwkGFFQIgeK629EBtMA3JTIIkHeVzQIpZc3QCqtnBEFphAI/zqd6PgVZ8/hPqzGV/Lz0s2z0E+Cnq5eOnsF9vyu4urp7GNzma/PQZRGI8L24RkZAvyxuTkQsM/NQm5NEZoGmtDYV4fmAcKe4ftx8Vz6pr5KsCK/rqcUpW25yG3OElPwCHuCPqMpDWn1qUirTUN6bQayatXIrdaguDoX6Vlx8PF1xmMfBwQEuSI18wlKqhi2z0YxHX09J+TloExU3bPyfvzYWlmQJ9eSZg2e5UYiIs1/HPYZrLhXqu7/bOhenF3PqntdSF6ptqeDn+zi5TPl+VcK8URxnhvCU9wQkeyOqCQvRCX4orG9HO8/jYjcvHT0BD0r8D9xkM6HMVGAp4Tlh4SDp7Mn2BnCp+OneM1nb1mk924Yn96NiONq34714/0b5djaN2P9GH3JPHyP6K1XpuX1ihG5LwY78GKAY3M5274FA70t6H+unHbXJ9ceTsZTpuNJ0DNkz9y8zM/rh+snX8uCPH0XL0HPkL2+o1dAr8C+vjobRXnxCA1wQklBAgrzkxEe5o3IyED4+LojLi4cbu52sHeyQljkQwSGOcAn+A58Q23gH3FXOPqQWB5QYwfvUBu4B1zHI39rPOIacF3MpPdm/zzn3HOoTowy456tcLLqniF8D3l4jTaUT4fv4ncDTj7WAvZO/tfh6H8dXCXwxTO5EeDceH7ux4p5/kYZRuPifw0PA6/DNUjRIxG6Z47+Nuw8ruK2ywU4+9wCQ/cK6K/BzssK93W6gvuPL8He5/KE0L1w7qIv/qqooKej5zMW7blw+l3QVTgHXYNToBUc/K/Awf8y7OnkfenmL8Hu8WXc97ooQG/rfgkXbh/E3pPrYfPgV3GErbPfDdh5XcHp67ux7chKbD64DBt2L8TGHfOxY88SHDu2GlfOr8PNyxtw9/IG3Dq3GteOLcGV/QtgtWs6ru6Yhus7puPWzpmw37cAjvsXwXb/Qtw9uAh3Di/DrYNLcfmXObDaNg+3ds7HnV2zcHv7NNjssITNdgvc2mqOm5vNYb3RDFfXqwTordYZ48oaY1itMcXVdaa4ul7ZAFxep8KFNQaK1hri4npjXNxghgsbp+Hillk4t2kWDq2Zia1LpwmoL50+FfPMv8d0o29hafytCL0zh64UxzH0Tmc+RThvZVUcN526kXTwqh9gZDJFiPAm5OnoGZZXpFwrv/8BhgzpU6ofYKDSAz03DVrpA/8L0DekPkZDqjcaU33QnO6H1sxAtGcFo10dinZNOLryovC8MBZ9Rc/QX5KIwbJkBexVhHcGXtZk4lVtFkbr1Bit1+BVfbZOL+s0oF7VqfGqLlOnl7UZGK5OxzDhX5WG4cpUAf7BsiSMKxn9Zcl4Xp6GotRwPI0JRkpuDjIqqpFZWYv0qnqkEfI1TcisaURmNdUilFXTCnVtm06852fplU1Ir2xGRpXyPXVtiwC9PuQLmrugqAMFzQQ/oU94tyO/qR15eiL4x9WObEYD+D2+o6VbqLCF7+tU3iXep32P2Fhwc9GB3EamCrTAZ00ACwNZIFhRL655r65sQNakIsGMSiV1QNinlzcKpZU1iNC+cPZF1WJQjyzCI+gVyHMqoLagURvCl8B/VlCC+HwW7xUK4HPV5ezVPCEwS4TzY3JyEJefJ2CfVpqPut5mNPQ16IG+Gm2DdPUsyqsBj7Jt4vS855Wo7CpCfnMWcluykNuaJVx9RnMaUutSlLB9nRqa2lzkVuWhuCof+cVZCAp1h5vnPXg8vo/oOD8UlKahhD30HJxTl4viulzRS8/BOUItyrAcCXi50tmnFMUgMs1/vCiPJ9pRf7q9jpPymKfnyXaeEyTPqJ+wAdDC/2+BnpPxIlI8FSV7IeyZJ0pr1Hj7YUgU3zFHz9w8Qc/w/aePo/j902vh3NknLwvwJOj18/SEPZ/T4f/2YQyf370Sk/Pejb0Q64c3w3j9ahCjw31Cr4aVljy+d6i/S8zMH+htR//zNiFec3wuZ+VL9fU0Q0iAX3H1EvJy/aNiPH1Hr19hrw96maNX1hK0t5SivaUEjVXZKCtIRESQCwo1MSgpSkZ0pDeiwn0QHOSF0tJceHo5w8HZGhHR7ggKcxKhe79QG/iG30Fg5H2EPXFC8BNH+HEmfeBNPPK/Dle2pPnTUV+HG6vyw+7AO9IWvk94qI0yy1620hH4LMDjMBsZzifoH/jdhLOPtZAC8GsC4gQ6RaDbe7NVTev6xXMC/4b4dx8GXAflyr8pSOoW3HiyXMBt3He3wg3Hc3DwvAH3IIL+Jhy9r8L+sRXsHhPwUooDlzAXkBe98czbK3LQApz3YsRtwBU4+l+Gg98lnRz9LsPR9zIcfS7DnqD3vAhbz4u49+girGyOwPruSXiHOOD+IyvceXgBV+4dwfkbO3HKagt2HePpcvNw+NhyXL28EbY3t+O+9VbYXlyLu6eW4vr+2bixdw5u752L+3tnwW7fbNjtnS1W3t/ZOQ23d1ji9nZL3P7FAjbbLXF353Sd+PmdHdPE89tbzWCzzRy3NpvixkYVrNcZ4dpaQ1ivMxa6vs4YtzaZ4OZGFW5uNsXNX6bhxo6ZuL5rNqx2zsH5bbNwaO00bFqswqo5Bphv+T3M6bANGSofl7HWTRO0dOnCqRsx9K6AXmUyFVL63/l+yl8EsE3MDUGpzAxgbDpVB365AdBfDY2nQF8M2wsZfw8DrfSjBF+AvjXLH61ZAWgTCkSHJhidmjB05oSjMy8Szwtj0F8cLxw3IfyiMhXDVemTAK/GWIMGrxtz8LopD6+bcrUrr/OU5438XIOxBm4IsoRe1WbiZU0GXtLxa4FP6OtUlYHBWjUaCxKR8CQQCelpUJdXQlNdD3VNk4C8AL3Mm2sBn13fgZyGTp14T/DLjYDcBBDMhPw43LtQ1NqDotZuENAUr/9I8jtcZTSgsKUbxW3PJ6kHxW2K9N+l/3vdpoJpA9YN1DRrowVNumumGvTz/gz1i8iGcPnjoKe7V1y9AnoCnrD/I9DrQz+hkL37hD1P9FOAT9greXuerqeAPi4vD/EF+YjPz0VCvhpVXfVoHmxG80C9Lk/Pgjx5dC1BL2DfWyVOsits1SCvJQs5LQro2VangD4dmXVqqGvzkFOdj8KqApRWF+DJ00C4ut2Fy0MbBIa4ITs/CaW1ueJwG47CFZPy6pTZ9wQ9R+BKuE9e00viEJ0RiChti13kvyXoUz0RkuyOUD39GUc/EfSeiEh4jKz8Zxh72ydy87Lq/vXrIQF7Vt5L0LPYjq11EuiyEp+f//XzG/G93z6OQYq5e4L/7eiQcPv8/uiI0oM/MqRM0hse7BaQl4Dv62kFRdj/u4O+sUR3ZG1DlQYVxcmICX+ELI7vLknFs6eBiAjzRlioD8rKcuH12Bn3Ha4iLOoRAsMc4RdqK0L3bK/zC7srqvAJ+kBWvnMULMEaoIDexe+agC1B6xF6G17hd+ETOd4vL2HPljrvcDtRfT8R9jfg4ncdMozv6HMNFO95+hslw/dcmaNnvl45BEc58Y4bjXHQ34Rr4A1wI+HgdRXXHc7Czt1aDNH5e6Bnpb3MxXMl3PUlnLr3Rdj7KnAn6CfCfvz79szPP74kHD3/Djf/u/AJdcbVO6dx9Ox27Du6AZdvHsEN2yM4cHwlDh1fgds2O+HhchgP726H05X1cDy7BnYnVsD2yELYHp4PuyPzYXuAkB+X7Z4ZsNlhgTs7LWC30wL2O5T1/g5L2O6chru7ZuDu9um4u80Cd7aZw2arOW5tMRW6ucEINuum4s5GI9zdaoq73Ahwc7B3Fu4eWIAbe+bh121zcXT9LGxfYYEf5xpiwTS2s30HM8NvYDyVLWzfwdBwiiKD72Fs9ANUxlN0Yn5cQv5roDcxNQBlbDJFrGYWRti3fxdWrF4iIG9qYfT/D+jb1AFo1wQpgM8OQVdOGLpzI9CdF4mewmj0lcRioDQeg6UJIsROCNOdE9gEt6JsvGnKwduWXLxrzf+K8vC2OUfoTRO/m43XTRqM1asxVpeF0dpMvNICX66EP6MFI3Vq9FRmICshDAmJ8cguLUNebQOya5uQVdOMzGpFWdXNAuaEem5jF/KaunXiPcEvga+pa4dGfE+BvIRzSXsvSjv6UNrRi5L250ITrtufo6y9V6dSfr/9OUoJ9pZuFBHyrT3g8/KOPp3KOvqgSO+3bcrv+FuqpLVH/LaouQuFTCEwRcCiQEYdZIqAaQJtgeB4cR9D+gz3N+lcPfP2lAL7KuHiJ4btOcd/oqsfhz1dvwL6+LwiAXsCn6Kz56E3rMQn6J8VFSKhMB8J+RqUtdWgdagVzQMNaOmvQys1MA56navvrULt81IUt+UIV5/DPH1LJrIYuheOPh0ZtWqo6/KRXZ2P/OpCFFXnIzE1Ep6PHeDqdg++/g+QnBGNkpoclNbnC9gL0POQm4Y8lDflo6I17+ugb89FVkUCnugfbPMV0MsQvrJ+reqeQ3O+dPTBKR5/E/RhKe4IS3H7QuEp7ghP9lCU5InIRG+kZcdg+FW3LifPljrm5+nqP7x/KcBNuMvCOwlwma8n5PVBL3P2H96NiHn4rxkd4EAe7VAdwv3FQJc48Y4n302GPEGvQH7c0eucvHT0PY26anvp5OX6R45e9szLinsZvv8jR9/cVAKeS09J0MdFeiAxxhsVpWlITgxDWIiXAH1eXoaYjufgfB0RURy65AK/kHvw50jbMBv4hNogIJyjcB0Qwv52hvA56z2IBXVaV+9vrQd7VrtzQM447PWPptW5+5C7ovWOlfgPA25ppcydZ7GdO1vywjjmVunJ50l2PKOeUQFPHl4jTqq7IyIJPOJ2HPQ38JB5+wBGC67jptM5kad/JProb8LB+6oImbO3XTp6W4bYRfj+ilJEx2p5H1bij4NbXhP29j4XYe93UUCeoLf3JfyVDQDD9w5+2ip+b9YHWIv5AT6hjrh84yh27l+LjZsXY+uWxTiw/ycc2r8cVy9shPPd3Xhsvw+PbmyC86+r4HRqGVxOLIPTqRVwIOwPL4LTiSVwODwXTgfmwPnAbDjtnw2HfTNhv3cGHPbOhOOeGbDfOQ121C5L3N9pDtudFrj/izlsN6twb4sx7mwxhM1WQ9z7xRi2u81wf99M2B6Yi5v75+HS7jk4tmkGtq82xZolxlg0ewpmmH0HU2OlQM7A4HsYCkf+PVQmU2BsohS+sfhNhuAl1OX95FW6eT43MTPQwdzM0hjTZpph155teDHSjz37d+g+o6uno/9brt6QlfaTXL2418v1S0dPhy//0w3M6cgOQkd2MDoF5EPRnRuO5/lR6C2MRm/xE/SXxmGgPB5D5QkYrkzGy+pU4cYJeAJbAvxdSy7et+XjQ0chPnYW4WNHIT50FAh9bC/Ah7Z8vG/NA78nf/OmMRtvGAnQA76EPoE/Wpclwv7DdRqUq58iKT4a2QWFKKxtQE6t0hLHsLwSqm8FAZ7b2CkAX9DyHFRha68O+IQ/oa9sBHpQSLgSslrAl3X2o7xrQCteT1RFVz8quwZQpVW1dq3k79qf61TZ2Yfqrn5Udw+gpmcQtT1Dip6/QE3PEKq7B3Xv4G+pCm4MuIkg+BlVYPi/sQN59a2KwyfstV0BMrevFPc1IauqGZlMSejBniH81FI6e8XV6w/gYX8+2xMl7LmOqwx09XT0BL4O+vnssy9ElFqpwldAX4CEogIkFuQgr64MrUPtWtDXo7W/Xld9T8jrg76+txxl7blK+L5Zgj4d6QL0aQL0WXW5yK7NQ15NHgqr86HOTYR/oCse+zjB29cFsQkhKGRBXn0BSoTyUFKfj9KGfJQ25qOc43DbvuLq23ORV5eGOE2oLnQvwvaTQvd/D/Shqd4ITVWOrtUP34uz6fXcPJ29vqP/c6D3EKB/lhaGweEObUvdqOilp5Nn9T3D+HTodO0Ur2WVvT7o+ZkE/Ns3L8S7GBVg+J9n2PMgnJHhXgwP9UBx8Z16MB8P10snzw2AIjr7FiVcr4N8M3p7GsHcvJSEPNe/B3p94EvIc50YtmebnQL6tuYSNNXkoLIkBclPfREd+hB5mlhkZcQgNNgTIcGPUVNTjIhIPzi63EBYpCvCoh6KYrwAOnMt6Dn3PiDSToTvg7Tjbz14Trw2dM4QvnD2gTfAs+Tp2MWAnAg7kacn3PXH18rcvQjnC+ArffYs4FM2Cco59fKaq2fIXd17Rc4/hFPw7ogIwmTQuwYyymAtzoK/5XwWtx/8qlTh+98UYXv2tX8N9CyeEy1xOtCPw14BPCF/STh6At7pi/A9HT576K/AydcKrn7X4Rt6DyFRzrhpcwK79/6IzZvm45cNc3F4+2KcP7gSNmd/huPFDXh4eT2czqyE46nleHD6Jzw8uw5OZzfiweVdiHpkjYJYd0TYHoPryZVwPTwPDw/OhsvBWXA+MBOOe6fDfrcl7HdZwmGXBex30dWbwHa7ERx2qeC83wxO+83guG8a7PfPxp09c3B9xxxc3D4XhzbPwtrFRlg8awpmmX8HUxa0McxuosjYVJsr1+bUjUymwsh0CoxNmT9nOF4ppmNBHHPohClz6GITwNC86VSYmhl+XRZGIODNp6lgMd0EM2aZIyDIG7//w0ds2rpOPKOj/3Ph+6kwYrU9Iwgq5Zqr+Dv0NgmE/FSj7yTnx0fgduWGoDuXgA9DT14YnudHoq/wCfqLYzBQFouhiqcYrkrAcHUiXlan4FVtOsbqM4WTf9ucjXctOXjfmouP7Xn42FGAj12F+NxdjE/dReJa3HcV47euYnzqLMInbgTaCwT0Cf73LXl415Qj9FYf/IS/2ABwzUZnWSbS46ORoVajsKYOBfVK4RtdenY9w/QEOPPiCtwL2/pQ1NaH4vZ+sfJ6XP3ieWnHONgrugehaAhVz8dV3fsCUjW9L1DfOzxBdc+HUUeAE+rd/UK1PQOo7x1CQ98LNPYNo7H/pVDTgLI29I2A4rv4W4qbgRrtBqCis19EDejy6e4JfOHwtd0AsqhPKehrgbq6FVmsO9DCXgJfuPqSajFTfzw3r5zKl1zCiYEK7JO04BezCYrLkagN3xP4QgXj4fyYHKXlToC+sACJRYVILsxFZnk+GvsYum9Ac18dWvrG3bwM28vQfUNfOaq6ClDUqkEuQd+cKUbfZtanIrMuDZn1mcis10BTl4Oc2hwUVOeguFyDsHBvPPZxgV+AK+ISw1BUlY3i2nwU1xWitIHAJ+wV/SHo23JR3KxGYn6ULnQfwZ76fyHoCXkB9xQPkav/twB9RLLi6GOTgtDZU4/XrxVAczIeQ/jM13PVd+zSzTOEPxn0PMmO4fnXDNGPDYqIAAE/zPPpX/RgaKgbQ5Oc/Lhzp3tXNA55wv4/CuhzUVmcDHVqKML8HVGY+wzFhanC0QcL0Jcg7mkobO2viHPpo+LcvwC9b8gd+IbdQ2CkPQh6DsZ5HHYXbsHjrl4UxQVYK/lyba+8HI4jgU3AS8mQPuHOZ/LEO/mcv5EbBn5Hfo/fFZ+FKm6eqQKC/mEAnTzz9RRBf02cHEfQ33A8IwrxWO3P/Py/FPR23hdB0dFL0BP242I9AXvnL4g6hsCI+wiLcsR9u9PYv3cltm2Ygx3rZuLUroW4fWIV7M+shvOpFcK5Pzy1HG7nVsP1/Ho8/PUXeFw/joQgdwx2NOCf/vM/4l1/AwJtDsP1+FI8OjIProdn48HBWXhwYCac9k6D424LOO00xYM9ZniwfxqcD82E89E5sD82G7cOzcH5X6bjyDpzbF9hgp/mGWLR9CmYN90QlpaGUKmUtjRDFUPoKhiZqqAyNYLKxFCAUoBbgH4KDE2mwtDUAEYUr2XuXc85M3dubDZViK7dzNxIJ3MLY0iZEOKWxjCbphJasGQu4pNi8cjzAWbMthAbgMluXrpy8W9oAU6nrzLl32owAfL/XaDvzgtFTz5dfAT6CiMxUBKDodKneFEejxeV8RipTsDLmmS8qk3BaF0aXgvIZ+JdswbvW7PxoTUHH9tz8akjD586C/CJoO8qErD/rbsYOnWV4HNnkU4EvlB7IT625uMDod+cOwH4b+rVoF7XazBUm4fC1KdISUlEQVUVipvaRF6ccM9lmL65BwUtvShu60NJuwLykvYBlHYOoqxzCGVdQ2It6RgAJZ7TvXcPCMBXEda9w6jtG0Ft/0TVDbwEVT/wEk0Dryaq/xUa+14KqBPsAu79w2geeImWwVdoGRpF69CYUNuL12h78QatQ6/RMjSG5oFRNPN93AjwHQL8w8L1V3YPoJwpBEYdmBYg8Ju0nQF0+tquABYK5tS1I7u2HZqaNmRVtyCjskm4exbppXBkb3HVhNPzeJ9cygN9ODmwUqy8VsRBROVILOJgIkUS+M8K6OrzQdjrgz6pKB8pxTmo7WlAY1+DGIXb3KstwOurQlNvlcjPS+A39paj9nkxSjvo6tUC9mqOwG1ME8psSEdmQxbU9Rpk12mQW6tGeU0ensQGwtf/IXz9XREdF4SCcjXyq3JQWJ2HotoCFNflCRH2ZU0Ffxi+ZzQhtSTu3wT0LL4LTvaAUoRH6H89dB/OwTmiKE8J3YemuCE0xR1ypdMPT1YUkcQcvReeJAagvqlEuPDR0X4RtheA/+s7Afv/8a/v8A+/v8Xnj2N493YYb8aGQNf+/q0yKe93bX6ex9aOcRQu4U6N9GLoRY84u35gsBMD/Z26gjsJda4TwS6dvFwJeh5Rq1VPE/p6OO62Qefmlar7iZX30tXrV91LJy9XhvD/vqMvQmtzMZpqclFelIx89RNEBj9ATXkWqso1iIrwQVioN9LSniImNgS2dlfg5WOL2GeP4R/GHP1dMeueoXvvYBs8DrYRxXiB0Q6id54H2nhqQ+YP/a8LR/+A7W5CN0CosqWO7XUS+PqwlkAnuH0iOFHPEf5RDvCl++czwj2Ux+DySNz7YG8+2/b8eKiNAD8n7N2Fe4iNdsPBcL01HnKUbeA1PAi4JsLmNg/O4prdSVGI98Dvxh+A/hLueymV8vbeDNvT2X8lbM/cvFYEvXMAC/M4UU8W5rFv/le4eF9BUJQdIp44wd7hDA7sW4GNay2xff10XDywHLanVsPlzHI8PLUQj04tgseZZXh8YTW8Lm2A5/X9SAhwwUhXM/7bP/0T/tf/5X9GZV4q/O3P4eHZlXA/PhseR2bB7fAsuB6aAecDlnhwZAYenZgLj9NL4HJsMWwOzMfFnXOxf70l1i01xNLZUzHbfCqmm06BuekUmJkbwmKmCcxnmsHU3ERAna6b4XgTk+9hZjYFpiYGMFYZwkhlAEMTAxiYGAoZEaim/K4WqnTQRlNFC5uAsIgGTBF5dULaRLp5c0MfExiNAAAgAElEQVSYCmmhb2EEU0tjAXrTaSoYmxtiycpFyMxJR05+FpauWKhz8izGmwx2AXczA/Hv8HMV/36R65/k5ple0Hf0Rn/g6LvzwtBbECnUXxSNodJYDJc/xXBFPIarEgXgx+rT8LohHW8aM/CuOQvvWtT40KrBx7ZsoU/tOfjckYvPnfn43Fkg9Ht3EaR+I/j1ID/5msCfHNp/35iD9w05eFufi7GGHLxsLERDXgpSnkUhr6wIxS3tyG/pRH5LBwpa2lHU1o2Stj6Utg+gjCAX6yDKO4eEKrpeoLL7BbhKldPF9w6iuu+FgHv9wCs0Do6iSU+NfEYYD42hZeg12l/o6424bx0cQ+vgK53aBkfRNjSGzpE36Bp5h+6R9+gefq9bu4bfovPFW3QOvRHq4HsHxtDWP4oWbhz6h1HXS4ffj8qO5yhv60ZpcydKmjtQ1NSBgkYlh68UAHZpe/7bRNU/Owkya5qRzkI9MdCHg3YIeqXKPqmoQgwbSiqtwt9XBRJLypBQTGdfgoQCFugVCMjH5eXiGR19cSGSSgqRUpqH0rYa1PU2okE7876pd7wAT4bvuTb1VqL+eRkqOwshi/KyeR59c7oYgZvZSOhnIKshE1n1WdDUZaGsMR9Pk8Ph5e0EV9d7CAzxQlZ+Kgqq8pBflY/C6gKh4tpCxeE3FqG8pRAVrfmobOfZ9Ip4uE1JWw4yKxMRlRWsC9+LSXl6VfcM3Yem+iIsjWKFvXKQjVxDU5mfn6iQFC8EJ1MS/B4I1VbcRyR7gCLMmaMXG4NkDwQnUZ4ITX6E8KSHCE96hIhn7oiI90TEUy8UV2Tg/fsXGBvrB0PuHIf7jnn5d6P47fd3+P2v78XQkDesnOdJdlr3z+8xxM+Vv5MOnu59cLBLnGHPc+ypwYFOkZcf6v/z64BotWtCP8+Y75WtdszPE/T1E9TNY2knqauDY3AVdWpPr/sj0H8Zvi9GS3OhECfjVZSkoijnKSKDXVFRlIbaihzERvkhItQHYeF+CI/wh73DDXh6EfTeCAy9L4rx2EvvG3pHQN4r6DZ8tCF8FuUFcExtxH14MfQeeBuufjfw0Pc6Hvhaw4Wrn1IQx4l4EvaTnbmAvPY0Oh3ItTDnPSU3BHLlO7xC78E9mMN4bovcvCsB788eegX0LoFX4eJ/VWw+7j46ByvbI3Dx4SaEA3OuCkdv63kZtl6KhMP3vAQ7r0uiWt6ert37ogJ1bVU9wS7gHmgFl0ArZTMRyHn2rNi/gPte53HX/SwcvC4iOMoO0XEP8NDtAo4cWYUNa82wZ5MZrh1fAqfzK+F6ehHcT8+H1+m58Dm/FD6X1sDbaivCnC6gsSgN/+f/9l/wz//1n9Hb2ogYLwf4Wu+F968/wvv0AvicmgvfU/PhdXIBXI8vhN3RBbi6ZybObJuGfT/PxJqFJlg8YypmW0yBuckPosDN1MwI5hYmMLdQCU2faY4ZsyxgYm4kQCxWAWUDkTc3NVdWHUAJUX7XwliRubFwzyJMru1Rl/lxVrrTWVMKfJWqeQF9bRU9w/UyZM+wPa8Zol+2chGS056hrrEKK39cKkL38jMZvlf+JgXw+u/k88k5fPFdUwOxKeHGhLUEUw2+E5Kxe12OXnHyUSDkB4qf6EA/UvkMI1rQS8i/bcrE+xa10MdWDQTgtZD/rTMPv3UV4LeuQiEJea589rnzj/WxPR/UJ4b+qfY8fGjJwcemPHxozMfbpjyMNhfieVU2shKjkZWrRnFTK4palAr54tYulDC3rYV7WccQyjoUyBPqhL0C+mFUP3+p1Qiq+oZROzCChqFXaBwaRdOL12im6x5+g/aRtzp1jLxF56t36Hz1Hj2jE9X96h26Xr5F58vX4xp5ja6Xb/B87D16xz6gb/SjUP/YJ/S//iSue199gL56Xr5Dz8g7dPHfHmYEgE7/BWq7+1DV0YPyti6Ut3ahrLUbxewGaO4SxX/sGMilu9c6/Oz6VjEfQA7fyaxknz3n6fNYXGV0MKcKCkf/t9ayKqSU0fnzwJ4yJJeUIrGIOftCEPIS9EklRUgpLURycQ5yaopR11OvPdymFs19NeKAGzp5fdA391WBrr6qqwhFrdnIb1UjpzUTWS0S9HT2BL0Ce4KeeffM3Gdw87SDo+NN+AW6ISkzDoVV+SjQB31NEYpri1AqQF+EitYCVLblaUGfh4p2BfS5HJyjl6f/14JebgAU2HtqHf446HWFdlrXzvvQJA+EJGqV4IqQZw8RkvAIofHuor0uNNYDmTmxGB3tAx098+qvx17gzesRvHv7SujDh9diHRt9gbFXLzD6ilX5SnieRXsyD/9iWAnRy1C9hLwA/WCXOLOe7XQUC/JkUd4fwf8/DOgb8gXoywqSEBPuiaKcBDRU5+FZbBBCgzwQGOiJoBBvODvfhrvHHcQ89UZwuAP82UcfZjMB9N7aEH5AxH0Ben9CmofXMH8eZAM3/1sC+PqgFxPxAjiwxkaE4hmO13f4Av5h9wXQZdEew/i66yeO8I12UGbnh9uKIj0W5blykI6oylfqAwh24eQD2es+Dnpb9/O4cHs/HL2sJoD+nscl3OMwG09WxiuDbdgS5+jNGfWXhES7nD7ggzj+9ori4H0YBTiPu25nhO65nYGD+3kEhdkiMckL/v42OHt2PbZsMMXh7dNgf24J3C8tgfu5eXh8di58f50Pv0sL4XvlRzy23g3NE1/8Tx/e4P/9v/8ZH1+NICs6EKF2p+F/fSf8r26Ez8Wf8OjMctgdX4TL++bh8CZLbF1ugh/nm2CBpRFmmRlhuulUzLAwwHQLI1haqGBhaSoAb6YXLp812xJz582AhaVKhNP1YUmHLWShrAqQjWA+jXl0Y1jOMIHZNBOYWDC0b6jkw/8A9CZmRjA1N4aJ+XgO3nKGKabPMsf02Rai8I73zM0T9ubaYjw6+cXL5ovQPb/Lz5W/g+9SNg0S9vp/+78a9PqAf1EWJ9z8y8p4vKxKwMvqJIzWpQonT8jTzdPJUzoX35ELQv73rnz8tbsAv3cXfiluADrztcoT3xcbA24OOvPEuz615ypRgY5ccf+xLQefWvLwkWrNx5vWfLxqLkKpOgGZGSkoqqkXeezStl6UdLBani5+UAd4fbhLyFf1jEwAfU3fCOoGXwrINw+/RquAO4H+Dl2j79E9+l5Zxz6g5/VH9L7+iD49Dbz9hIE3n9D/hs/fo+/1O6HesbdiHXj7AUPvPmHoraIX7z5j+P1nvHj3SWiY9++U+8E3HzD4+gP6uTkYfYsebhyGX6G5bwiNPf2o6+pFjVZVnb2icI/V+oUs2mNYv1lp8WP+nkV64214dPacp1+jOPliJVTP+z8WR+5WIa1cUWp5BVLKypBcWoKk4kI8K8hDfH4OEgoYAi9AanEu0oqykVtdiMbeRjQ9r0Nz7/jce33I85oDdBr7KlDdXSzcdUGbBrltWVC38nCbVGSKEH66FvQZ0NTzJDsNcopT8djXGS4PbODt54JnqdEoqMydCPpagr4YpQ3FKG8p1gM9YZ+Hyo488W8WtXCMb7gYmqM7svZf4egl6OnyQ1Imgl4U5CW5IyxJhufp7D0RRief4IHQBE+EPHNHUPwjBMW7ITjeA6HxngiOcUPkUx9UVhegq7sJff0d6B/oQn9/t9DQ4HMBdgL+1cvBcb0aUIrsRnp1eXgCXoqOXuTlmZsf6hbPOXRHiu16sjDvPzromxsLUFmahqqSNCQ/DYA6NRIt9YVIehaKkCB3+Pq5IjDYCy4uNnB5cAPRMZ4IjXSGX8gdsJee7XUM29PRU4Q9++np6BluZ5idsKcI+0f+N/FAz9ET+hSBL+bda8P5EvhypWOXcOdRtLyn42fVvZhxz5qAkDti/K1st3sQwPY7Tsi7Cmd/K7gEXIWLAP014eid/a7hvscFnLHeBTv3Swrova+K2fN33S/iroeiCaD3UfLszLUzJD+ef78i+uVtH5/HHfczsHl0CnfcTsPeg33652H/6Iz4/5WS/BixUc64dG4Ldm+yxKXD8+Fx7Wd4X1oOr3ML8fjsPHifmQffC4vhc3k5Qu0PoKMyHf/Pf/u/8F//9/8D9aUFiPa4D/87J+Fzay9cLmyG9cHlOL5lDrasMMeqhSrMm2uEmTMNMG26oQC2haU5zC0tYDnNDBaWJjC3NIHFNBNYTqOLN4Y5oW5pLKA5f+EszJxNN28oXLSEJR01oSol4EsAa2UxXSmYY5hdZaES4XtDY23xm161Ox09IT99pgVmzLIUEnCfZY6Zcyx14jNW2UvYy7+DwOY1P6PkRkA6ewl5+T393/2rHL108RLyIxXxeFWVgNGaJLyqTQXD9jJkTzdPyDNML+EuAf8PPYWg/vpcTz0F+KtUdz5+7yLY+VsF6twsKMrGp3YlDfCxTUkJiNRASzY+teTgQ4sG71qz8batEJ2VGqhT4lBYXo7K9h6wcI2V8tK5E/CV3cMg1CerpvcVFI2itp96iYZBJSxPyHe8eo/usY/oGfuguHEJ9zef0f/2Nwy8/YxBQluA+jNGPvyuEwEuJUD+/hNGPv6O0c9/xdhv+voHjP1GKc9GP/+Olx/5rk8Y+fARL959AKE/8OYD+sYI/DF0DI6ghcDvHUT9837h8hnSL2npVlrxmLNv6FDm88tDeNhzLwbs8CAdDtbhnH+eoKcAX96LccIcKTxBHDNcibTyCq3KkFZeitSyYqSX8WChXESkJiIuKxXJuVnILMqGuiQHHUMdeP0Po2jm3PteTsarA3vp9fvpBei1jr7ueamSp29VC9BrtK4+qzkN7KvPbGBhXjrU9enIq1MjtzID/iGPRC+9p7cjouICkV+Rg/zKPCGG74tqClFMV19XhJLGQpQxfN/G8L2iivZ8Heif5UfppuOFc1LeJNArYXsZuifAvSboa6F75TtKgR4L84KTHiE0yU1AnqAPSXJDcIIbQhMJeALdA2FPPRAa546gWDf4Rz6ET4gj3P3u4aHnLTEgKCYmEGlpMUhKjEJycgw06mQUF2lQXVGMxrpKdHc0Y7CvC6+G2Qvfh+EXz0EHPzIJ9LwXVfYjveIz3gvpQV7CXjp7macn8OW1sraKI2iVaXjKVLzJIfvJ9/rhexm25/qvCd3zcJvayiz8f+y9ZXiV57qu/efb35rttLa4k0DwAoXS4u7QQEiAECQQwy0ePARvO9tSLE5sxN3dBXd3KXWhFCec+7ifd7zJgMJcnXOtfez1Y9PjOp53vEMS+NFzXLcmx/qzP2CHgn1OegT+e7bh5+vOqtXLWe/rqUC/ZOkctmxzZ/P25Wo63rrNLqzd7KLgroNez9UL6CVfLtJz6uLs3WUQzpo5Kkcvefqlq2apgTh6KF+AbzoWV0DvuclZLatRrXRGsAvc5b6Cuzh4qfI3jsOV3nrps9fG4ErP/SwFeoG9qaTyfb6HDR/ZDcBhmRTk2auBObJkRhy9gN7JY6oaUTvfcxqLfaZrE/eMnyPDcBaunsqCVTY4e1nh5DlZydnTChdPKxZ4WLHceyqu3tNY7zuXXbs9CfRfg8vsYQzv/Q52I1uyekY3Nkxtz5opbVk7pQ3rp7RhrVUb1ti0w8++O5GfOFOa5k9haiRfbt/AkrnWzJ08GKvhPRj6vgU92jWmfYu/07LxWzRr3JCmTRvTTADaoiESgm/c5G0aN3mLJk3f0h43fYeGUsXe6G80avRXVWzXsLEGeQFtyzZNFeD1vLUAUyAv0qGunzr05RQgKygLnFs24u3Gb/Hm397gz0bI66eE7HU3/46kCuTLhrGqXt6vA1z/PDnl+Vf9Djrc9ecE6jrodcDr9ySH/ypprX8m8+//8h+vDt2/DPpDiV9wJPlLjqbu1iBv4uQlJ687eQG8Dnlx8pdLDVwui+JSWeTvVRrB5ZJwLhWHcbFItJ/zBaGcLwjhXH69zuYFo0kiB0EK8GdzQjmTE8Sp3CBO5YVzICOMyH2fEhEVTlJuIYlF5SRIQV2J5OAPKOC/6Ny1UL0APrX8COmVx0ivPE5mteioFqpXoflTlBw9S9nx8xrUT52j6vR5qk9foPrMBWrOXuTg2UscOXuJo+cuc+z8FU5cvFan4xcvY6oTl65w6so1Tl+9zplX6PSVa5y8dKVOpy5f5cTFy5ouyOdf4tBpcfynKT90lMLqA+SUV5FRWkFaSbly9wnSwy8DfcTNy5wAmaOflEWQzN+PlzG6sn43gyCZGpgki3PS6mDvH5eKLhm3W6eENDV9UAe9f3wC/vHx+MfHEhAXTUBMJCHxMQRHR5CWm0l+WSF55flEJUeRUZiq3HxOeTqiPwb6cMTRh+cHE5In4ft91IN+L4Hp+whK30dYRhBhyQFs3O7FSjcnvFcv4ePPN74W9AZx9hlRxGZGEi/h+3xNpqDfF/d5XY5eLbf5F0H/Mvj1xxt3e+G7y4MNX7rhu9OVjV+6selLd/zk3OnB5p2e+H6yknVbl7Fu0xLW+y1l1bqFePi44ObhyOKldjg6WeHkPIX5LlOZ7zKdxQvsWDTfjuVL57FhjSuf7vBl984dBPl/QUxUMMkJURTmpVFTWciBmhLl5AXiWuhea6PTw/hyXyrudR1SS2/KtQU5B8uVs9dBrxfn/U8Fvcy8T08OUY4+Jnwnn233ISM5hJDAj/Hd4Mrada6qS2Px4rksWWKPr98KNm1bwZqNLqzbMl+593VbFyjYe22Yp1y95OrXbl3A2m1SmCc76ZdqRXLSBrfRSS2uWSHOXkbcrpqlJDlyfQqe3JcvAbrL1zbZOWqLbOT9xs12AnfXjY6s3OjACt95rNgwT43HldG4mmSXvL5aVorifg96F3drJs7oz5yFE9TPk5G74uBfBL3Mo5+qJtnJoBs9dL/A5yXAe1khjl7uL/K2YamXDavXz2H92jns/mwlUSEbWe89k/H9m+Mwpg2rbDuzfpo5ftat8bVpwaZpLdlsa8bm2V3Y7PA+G5z64TFvEI7WfZk8vCfD+nel57tt6dihBe3Mm9G+bTPatmpCqxaNadmiCS2aN6F5s8a0aN6A5uKQmzWgWdOGSs3lbCbwF/D/jYaN/kpDcekN/8I7Avxm79DKrDkNmrzFn//+J/4qBWomxWw6MHWQCnx1By5fKpq3akyL1k1o3b4VbTuZ0aRVE958603eNPavq/Gyqp3tzyqsL6F9BfyG9fn4F784aF8e5J6AXH6+DnT9sdwzdekvX8vvqt/Tq/G18z/4y9+1iXgybtdUkqN/483/pafo69vrTEGvu/mjKbs4lraH45n+KlwvTl4grwruCsK4UCiQj1ShenHxl0sMXC6N5kqZgcsVBq6UG7gsMkJfzqulEVwpDuNycRiXivYrXSgI4Xx+UJ3O5QWiKYgzuYGczgnmrCg3iDN5QZzO28/JvEjSInYRHLyHxKwcBbzEkkoSS2tUWD6p1DQ8r0FeAJ9WcVRBPrP6BFk1p8g+eIrsA8fJkZz4oZPKyZcfv0DlyYvUnLnIoXOXOHLhMoeNOnLxCscvXeP0FQH3Dc5eu8n5G7frdO7GLXSdv3GLC7e+4tJXX3P5q6+58tWdOl2+9RWiS8ZTnrt652uu3vmGK/L623e4dOsO56/f4tSlqxw5c56a46eoPHKc0kNHKDx4mPwDh8mtPkhW5UHSy6UvXyr0K5A0RlRWEeHp+Qr64ugF7gFJGvAlXx9ghH1AXCoiHfb+sSkoxSXhHxfP3pg49kbHsCc6mt0GA3ujI4nNTKP6xFGufX2bb3/6nktXL1FRU05GfjplB4o5dKqGQ6erKarJ+cOgjysIJyovVK2tDc0PJCh374ugz9hLUPpetZ8+Mj2Yj3dvxMN7Aet83fjkc1/C40JU6D4yUfrt6x29ITUKQ1okMQL6HBPQ50WqWfvRuaGEpu5lR7BfPez/DdAL1EU65OWUxwJ5pZ2uCvabJPf+hRtb/uGG79alrPVdyLr1C1m9ygUv93ksXjAdx7lWOM6dzCzbscywGcls4znlo8HYTBrCrOljcZxjxWIXO9yWObB88VyWLrRnjfcyPtm2joA9n5CRauDggVIFeAG7Dndx8roE9HKtP3/kcIUaoStjc2Umvrj6OtCXa9X3/1NBL44+I2W/cvTxUbvYscmVpDh/DJG72LjBjXWqS2MlCxbOYfkyB9b7LmfzDlfW+s1nw5ZFSIuYDMuRcL2AXuQjIfxNzqoaXirlddBrYfwFxjWx9ipkL3AX2C/xmVkHfbkWyXMqtL/WnuWyxW7DPLW9TjbY6Vruqy24WbZBW3qzdL29EfIC+9eDfulaO5atmalC9+Lo7ZzHsnKtNjDnZUcvj53dbXB2t2a+lxTW2SjN97ZG14JVU5W7d/GR10xhmfdU1vjNxcvLlu0bnYkL3UjoF57YjOzIrOHNWTXNAl/btvjZtWGTnTl+du3YYNcBtyntcZnQAZvhnejXoyVdLBpiYd4Qs7aNaW3WhLbtmtG2XQvatG1Gm9aNadmqMa3bNqWVWVNatWlMy9YNadZSwuINaNL8HRqbuOTGTSVc/3dkupyCpbF4TsLtjVs2olHzBvz1Hamgf4O/vP2mOsUF63DXXb6c8n6Bu0QAdDVr1ZjGrRrToHkD/t747/zZCHpx81orm1aEV1eMJ7CX1jrVL1+fBtBdvh45kJ+l/w465P8mFfTGsbcvQtxk2Y38PWS2vRpxK6cm6ZPX9ee//Ae6dMi/8cb/93vQ65X2ErrX3fyx1N2cSN/LyUx/TmcHckbBNpjz+aFcKNjPxcJwLhVFcLlI4B3JlZIorpYauFZm4Fq58SwzcLU0iiul8rwogisl4VwuFslnhHChIIgLBQGczw/gXJ7/Czqb68+Z3ADOvqBAzhSEUpYSSOjeT0lMSSK9qJwkAX1ZNcmlB0gpP6RC8qn6WXGYtIrjpFccI6PqONk1J8k9cJK8A3IeJ+/QCYqOnKT02BkqT55T7v3Q+cscuyAO+xonL17n1KUbnLlyi3PXb3Hh5i0u3rqtgCxwvvr1N1z7+ltufPOd0s1vvuPmN9+jn7e/+46vfvieOz98z9c//cA3P/3Itz//xLc//8x3vxh19xe+++UX9dydH37g5vffcv3bb7hy5zaXbt/k3PWrnLhwgUNnz1J18hTlx09QfOQouQcOkl4pbYFVJBZVECfh/FwZtJNPRIYM2slRTn5vbDJ7Y5IIjEslRFx+TAqBhiQCDAn4R8WzLzKefRFx7IuIJSDCQGB4JEGRkYQaogiLMZCUlc7R0ye4LYCX3+3GNc6fP6t069Z1vv/hG548fciDR/e4fP08B4+Vk1WUTJ5MxlPz7rXVtVrYPllV3UsxnqytTS6OIiZ/PxE5wYTL3Pu8IIKypChPdtPvYV/abgLS9xKcEUh4ejB7wj7Fa80StZ9+o58H+yP2YkiIwJAYRXSigZjkaGIlR58WhSE1XA3QScgxkJgnkjB+JHG5+4nLDcWQGcRnxjy9tq62fkf9ln1r2bRvDX4yGEcm4O3zYeNebzbu8dLOvd74iuSxDvvdUj3vhZ+qpHfFd5cr6790U45+y5eebP5kJRvXL2KNlyM+7vNwWzaLRU5Tcba3Yo7tRKZPHonNR8OwnjCUyWMHYTNxKNYThmA1bhCTxw5Ukmtbq1HMmTYBx9lTcJg1GbtpE7C1Gcdsu0msXbUCQ1SwqqbXnbsOdh3u+rx8Ke6Ta/XYWLgnLv+FyvyKAtV+Jy14FeX5JsqlvCybMl2lWZQUZ1LyUsW9Hr4vKZI2u3pJGP9VYXupvDedd6/vozfdSZ+dHUN2tkEpJ8tAZloEKQnBxEfv5dPt3sRF7yE+1p/Nfu6sWb0Un1VLWLh4DouWzGGd7zK2fezBGl8XNmxegO+WBfhK+9uW+az2c1Kg91w/Fy9fB3w2ObNm6wLVVy+99XItLXESmhe3Ls5dQC6gl2r3xT52qthtkbcti0U+ohksXT1DQVny7Stkhr68T2kuS9fPVvvfNagL3O1ZKiH4NfYske13yt2Lq7dj6Xo7lkheXfLrxqE1Kkc/ZxBT7YezfNUc9QVjgYDdw0bJ0X0KTm4iKxzdJuPiOUWBXGDu5GOFi7c18vr53tOZv3oqLt6TWOQxCTdvG+YvHMtsu4EE7vYmJXoHi2cPxmZoE/wW9mG3Z392ruzD2jmdcR7XhilD2zKkd2O6mr2BWYs3aNnsr7Rs1UDBu5U45bbNMGvXAvP2LTEza0ar1o1o0bohLds0oqX6EtCUVm2b0LxVQ5q2EMhratzsbRo2fUtJhcCNFfHipgWy0g/fsMnbNGnRQMFUwK4DXb/WIavfl8cCXP1niKMX6Tnzd5r8XRXtCYz/8tYbKkIgk+leHFRjGsL/GxLGf6eRFN1Jcd1b2mMJ7Tf6uyraky8H0pcv7XgSDfjrW3/WJt1JxECXShPoS2pMJ+EZ59ob59vLHvpX6Q1x869z9BWG7VTHfkJN3KdIEd6R5J0cS93FifQ9nMrYx5nsQM7mBCmdzwvhQn4olwrDuFwUrnSlOIKrJZFcK43iepnhBck9eU5TFFfLIhX4L5cI6IO5VBTExcJALhT4cz5fQL+vTgL6V+l0nj9HckOIDvgYQ8R+UvOLSS6tJrGsBumFl7x7WuVh0qtER8ioFid/goyqE2RVn1CQzz94ksKDpyiQorujpyg9foZKCZNLvvzCJY5dvsqpKzc4c03gfpuLN+5w5da3XL9jhPl333P7hx+58+PP3PnxJ775+Re+/+UXfvjlrtL38vhnefwLv9y7x70H97n38D73Hz/k4ZPHPHr6ROnh08doeqLu33/0kN8ePuDe44dKvzz8jR/v3eWbn37g+p3bnL8uqYKLCvjVJ6Ta/zA5VTVklFaSWlBGYk4RcZn5RKflYEjLJjI5k/DEdPbHpeAvIA+LJjA8jpDIeELDY9kfEUtYVDzhUfFEGBKIiE7EEBtPdFw8hpgYIgxRxCXFU3WwihMnj3Ps6GHOnT3NV1/d4rfffgVqjSZ2XR0AACAASURBVN8c5XyuYH/txiVOnj1MVmESeRWprwW9tNhllseTVhZDvLj67CAj6IM10GeYgD5DBun4E5IaSEjcXrzWLsVl4UzcPRbgH/g5MfERRMVFYogX2EcTkxxDXKqBmNRINUgnISeGxLxoBXvJ1+v76WWT3a7IHXV5+q3GPfUC/TrQ7zECXiD/kl4JeimwE9DvdmXDLld8v5S2OU/8Pl7JRr/FbPVdyloPR5xmT8B64iAmjOrLuJF9mTROwF4PecvRA9TjGVajmWY5Aqtxg/loVH/GDv1AXcu9mVPHMW/mZGZOm8BH4wYzanhfxo0ehJPTTEJC9lBWllfv2o9oy3Bk8502GU+bmS+uXv9CoFfk6+13FVL8Z6Ly8nzqlUtZWU6dSkuzKS4W2P++vU5gbwp5uf6vgj4rO5rs7GhysqLJyogiJSmUxLhAdn62Hllbm5IUwrYtXqxfuwwPzwXMXzATl4V2rF63mO2ferLObyG+W1zYuHUBG7YsUKBfs8m5DvSevvPw9nNU43Clp160eov0vUtVvbaHXsLzprCXivYlMn1Oeta9ptVpkfc0dX/ZajuWra53/ktXzWHxmlksXjOTxWvllMciexav1mCvwK/C91IRr4Fez9NLjl5Abz13GFazhrDcRysMXOhlq9y7OHhHd6u6a2ePesjXgd7LGtk+5+Jlg5OXJUu8P8LN0xInh8GMHdmebX4upCV8zqebF2EjK2KXjeQLPzvWLxuH9UgL3u/0Dh3b/B2Ltm9j1votWrX4Gy1avEXL1o1oa96cNuLWWzdWp3m7FrRv3wozs+bq+RatGymwC9z1a3HxL+e6lTMWYIqDf+evWmvb29K3rgG2WYtG6j062HWgy6lDXk79vlxLflzPp9edep7eWAmvwv3iumVK3kugF+ib5uoV6BXYNcjL76ZLXif9+vIegbxIwK+37L3urFtcoy+w+aOg//MrJuNVRG+nOu4TauI/5VDS5xxJ2cmxtC//W0B/ozxafQEQ4CupEL64ewnhh3KpyBT24uz9jQ5fg/7Z3H38Xns5kx9EVuRnhPh/TkJGptHRHyCpzBT0RxToM6uPoYXrT5Jz4BT5h05TePg0RUdOUyxFd8fPUCHV7+cucVRy5leucfb6TS5KCF3C7ne+4cY3P/DVdz/xzY/ivO/yw6/3+Om33/jlwQPuPnzIr48eKYgLyEW/PX6gQf3pY57WPqP2eS3Pea7O2udyJVgEuVaPTe/xnKdKqPPJ81oe1T7l3qMHKhJw/auvOH/1GsfPnKPq8DFKqg6QV1xOZm4RqZn5JKXlkJCSSXxyBnFJGcQnpREXn0J0TBJRkfGEh8cQE51IbEwCcTEJxMcmKsVGxxMVGU1YeCT7wyKINESTkpZKQVEBBw/XcPzEMb799muePXtSFxbSLgTy8hvL3/Mp129d4fT5o+SWpL0W9NJely1raysSyKiII7EokqicILXkRvbTK0efsZcAI+ylCj8gdZ8CfXhyIJs+Xs1KDxc8PBfyxa6tRMeHYYjXQB8ppzj7lGhipM0uw0Ad6PO1wrw60OeEsC/2s9eCXorxNgnojS5+k/8q/HRn/zpHv0uW2njiu9tVFeJt3umO79YlrFrtwPbNy/l0iyveK+2xtx3DR2P6Mm7EBwr0lmMHMWX8EAX36ZNGIrKbMoZ5MyyZYTWGKeOHMmWcuPshTLMcycwpY1UUwN7WkmlTxjB+9EBGDuvL0EF9GDL4Q6ZPn0RAwE4Voteduz76Vm+7MwW8wN1U0nZnCnm5roe8AP9/DuizM6JITQolOSGYvbv8lDLSwtVym3XrluPq5oyzywxcFtjhvXoh2z7xRPbSr/NzwneLhPB/D3pZbCMS4PtsclKQF9Cv3iJz7heoVjqpshcJ8DVnL65eA73Avl7TENjLc+rLgDG0v8RntppNv0g2zq2axaJVc1jko2nxqrnK1Wug10P4spRG3LytGkG7ZPUMFnpOw2beCD6a3p/FXnbq91CO3l1a4zTQu3jYoEnC8rqm4OIlslaQn+81icVeE/DynsSyRaMYOaQ1NpN64bvGiZWLpzFqaDeGDerAsMEW9O7WnE5tGtKqiYC9Aa3bNqadWVNat2pI69aNad2mMWbtmmFu0YI2Zk1pKffaNsW8fQvad2itnL24d4F7s5bi3N+maYt31NmoqVZYp+e79YI1rSde+uI1CSwFpI2bSrV7Y+XQdZCbnv8K6OVnypcMOfWfq4fatWE1Wn5ed/avAr0AX34v/Tn9Wn/PHwW9QN7UtZtC3/S+6XWdo38V6CtjdrwW9Ccz9nE66/eO/mLBfuXqdTf/KkcvkNelO/1rZZGIrpaGc6UklMvFIVwuroe97vCVy8/bx3lT5e7lXO5eLuTuUSH+qqTdhMi885gIkopKSCiRsbUyrvaA0dEbQV9zjMyaE2RLqP6QuPhTFB09Q+nxs5SdOEOFVMufu8gRKZ67ep3zt77iyp2vuS6h+G/Fuf/Edz//yo9373P3/kN+eyQu/BmPa2t58vw5gj1RrfrvGbUCPCWBu+Z0XyJj/UOd+HKa/DG9rV8rnD57xv2HD/jmu2+5dOkyx46fpObAISrLqykrqqAwv5j8nEJyswrIzsglKy2brLQs0pPTSUtMJTkuidioOGIiY0hJTCY+No6oiChCg0MJCQwmIiyC1NR0KqsOcO78Bb7+9hvu3f+Vx08e8uTpY+NvWP8bPXnyiF9//YW7d3/k2bPHPKt9zDff3eb85ZOUVueSK46+sj5sr4fuBfQ50mInoC+PNYLeGLrPDSI4O+AF2Avopfpe+ukj00L4wn8bXquX4L1qCZu2rSLcEIghPlw5+sg4A1HxBqKTBPQxxKQZiMuKJiHPoML2iQVRqs1OYB+Xt5+Q5N31OXr/DWzZJ25+nRqWs2nvagV6P6OTfxn0usNXeXmpyJfQvRp+48lmGYAjefoti3F3s2O1hz1b1y9inacjS5ytmTV1NJZj+zNqSG/GjezHZKNjl7D91I+GKxevXPuUsUy3HMXUiSOwsxrL3OmWOMyYjP20j5g3YxIzpozlo3FDGDHkA4YOfJ+hgz5g8KAP6NfvPWxtJ6s1rQJ0PUSvw/2F8bfGITq6k9d77P8V0JeUZFGsQveyorZepm7etOperrVq+2T0cL3pUht9sc3rQvemjl5An5YUSkpiMKFBH/PpDh9Sk0PZt2crq1YtYqWrE07Ottg7WOPq4cjWj93x3byYNb4ObJAhOWpSngsyCldy9BK6F8i7G09T2IuzF9BLr7yE8AX0dWF8WTe7xo6l0sJmlO7uddBLSH+R1wyjZrLIWzSLRd6zWeg1h4Ve9izylvC9I0vXOrBs3TwVvpfNczLNboG35Njli4OkBexY6GnLdMcxjJnyAfPdpqm6gPnSWmfMyWuOXvLzmgT4GuynoKrrvaawwEt65Mfj5f0RXsvHYzm6EwP7tmFQfwu6dW2OuVkDzM0E4u/QqtU7tDNrgoVZE8zluk0DOlo0wVxy7+ZNMTMXwDejfafmmFk0oVVbqYRvTBspvuvYmo5dzLDo3IY25pIbb/wC6BvLNDvV016f79aB+zLoBaQC1eYtm9Co6Tt1bv1VkJd7yu3LFDnjJLmXHb3AXc+py6n/XDlVysAYTdDduDhyuTYFukBdB7n+Ov2xCt2bzKg3dfGmENevTQEu1/p9OV9+Th6bQl6u9T91A3OqYrdTE/8xBxI+4VDSPzia+gXH07/kRMYelaN/VeheD9//UdAL8AX218qiFOivlUVwtTSMKyX7FfCvlGjAN4X+xbx9XMzdq3Qpbx+iCwL6nD3qC8DJnEBi/P0IDvyMxJwsEorKSTSBfX0I/wgZNcfIOnic3EMnjS10pymTHngF+Qscu3RVQV4K6K4J3H/6ia8lFP/bb8qx//b4CQ+e1vKkVnPlOupePMWp//4/zbvr/+z/1VN+Yi0PH97n22++5vLFS5w+eYqjh45wsLKaytIySguKKMrNJz87l5yMTLJT08hMTiU9OYXUxCRiDAYiwsIoLCgkJiaG0NBQkpOTqays5MqVK9z95a6KMrz4m+p/01rl6O/e/ZmbN69z7twZrl69zM8/f09t7RMF+vsP7yrQVxwqVKDX2+sE8jIKV/bRi5vPrUwmqzKRdCPoZe59ZF4w+/OCCVHb7PxVP72CvDj6DOmnDyIqPZQgwy581i/HzXOBAn5w+G6iEyKIjItEQC8yxEcTnRKLQZx9puTnYzTQ50eQVBBBfJ6APpSwtH1sD/Q1unrf34FepuJJfl6c/Ouk9c7Xg37zLk+2S0vdjqW4udqyYtEUvJfPxHW+NY4zxjFlQn8sx/Rl9JBeDO3XndFD+zBhVH8kXC+gF2cvsJ80eqDRyQ9n6sRROM20Zp6tFbOsJ2JnNZ7pk8dgYzmKiWMGM2zgBwzo+x6D+vdm4MD3GTSoD3379sTefjpJSQZjW11pXZj+ZdC/kJc3Tsz7V0EvsC9R2+t+D/qXIf8q0AvcTSUT8f4Q6DMNZKSEKdBH7P+MzRtXqtB9SNCnuLk64ubugpPLDGbOnsTiZTPZssMN381LWLPBQbn69Ztlm50GemmzE9hroLevc/V1YXyjo9ddvQzKUbAX4G+Q7XSSh9e23QnsNVevtbapnL0R9As9bFngMYOFXgJ4TYu8ZLKdA0tWObJ49Tzme83GxdMOZ8/pqk3O2XMqahOdpAa8Z7DIewbz3W2Z4TKeUZPex2GZFUtXz2KBR33xnYDeyW2qUeLspzLf04b5ntYsEHfvOZlFHhPx8JjAOg9LZln2pHfXRnTq2Aiztm/Tuo049kaazBtjbtGU9h2b0t6iEe3NG9LFogVdO7TGvF1T2pg3pK15I9rJazo0pa1ZA1q0eoc27ZrTuVs7uvboQJfu7enY1VyB/2XQN2oqgNUWwQhgdYmrVs7a6OYFrgJQyYe3bN1M5cbFuZuG7uWxhN5Fcl+K2uTUJYNzXm6B04Cu/Sz9Z8qpQV9z6TrAxaHrsNdhLqfu3F91CtxfBen/jnt/evN/vQB7/f/fdaCvjtuhIH8w8VMOJ3/GsbSdnMjYxcnMPZzOClC5+XO5wYj0HP0/A/3Nipg6J687ev28Xm7genkU18vF2Ycr2F8tFdiH1EmH/aV8gftepcv5+xBdytvDhby9CvRnC4PIif6EQNlBnRJPclEJcUWV6BvoxNnLQBwBvuTqMw8cI0cG4qhe+VMK9NIyJ9X0p67eUE7+2rffcefur/z48AF3nzzm4fNnPBbX/lzC6fUZaf0f0fTUUfjyKa95+d4/e1z3ma94kYTHVZi89jE///Q91y9f4fypMxw/dJgDVZVUlpZSWlhIYW4uBTnZ5GVlk52RSXpKKkkJiRgMBsLCw4mIiiQvL5/8/HwuXrrEvXv3eP5cfuCr/kgsoZbnz5+pLxg//vg9P/74HT///CMPHvzG8+f6v8xTnj1/zJNnD7l49Qw1R0vILU8lr1rro5fpeAL5jJIEVYz3e9AHK9CH5Ycg4Xtx9Trk5fTPDCA4PYjIdKmyD2bdZg+WrHBQIfzg8C+Vo4+MjSIi1kBEbDSRooRoIhIjiUwJJy47kvi8cOLVKNxwDfS5oURmBvJp6Obfgb5+e90aNvm/HvIC/5dBLzn57Z+tZM3quXgut2Wt6yx8ltmxzNkKO6thjBnSk1GDejB6SG/GDP2AkYPfZ9K4wUy3HFHn5CV0P2nMQKaMG8p0yzHYTBjJtI9GY2s5BuvxI7CeMALriSOZMmEEUyaOYsLooQzs15u+fXryQZ/ufPBBdz78sIfSqlWuKuyuu3l9cI6ekxfI/1dBL/l6ydOXvgR63d3reXlT4L/s6HUXbzrn/o+AXvL0UpAn4ftYwx62bXYnxrAHQ8Qu3N2ccXVzwdHZlmm243FeMJVtn3iwcetSVq+f9yLoN9UPz/GQ3fDr5uC+XoO910YpzjOG8NXo2sX4bBZnL5vnXPA0jqzVIS+ngH7Jqhl1WrrK6PQlTO8lYfcZLPKcjQB+kac9Cz3sme82G6eVs3B0tWPuiqlKDm7GwTey/924A15V1rtPw9l1GrMXWjJqUh/mLpmk+uglR+9S5+in4OhqY5Q1Tm42xuK8KdrUO9cJuPlMxtd7Motn9mNg9yZ0tXgHM7O/07bN27Rt24C2bRpgZtaQjh2b0rVLc7p0aUGHTs3o2LklXbq0wcKiBebtmijQm5k3pr1FM8zFsbdsQPNWDWjXuS3denWiS8+OdOreHvNOrWlp1lTl5/XQvUC+QWMpsNPy5zrkNcj+HvTinps2b0zjpg1V7v5fBv0rBujoP0v/gqCfEhGQ0L0swTEFuID+33Hqpu77vwPy8hn/KegPxn3MwYR/cNg0P5+xi1NZezidLdXwQZzLC1aSdriLhfXFeLqj1wvxBOgC+luVsUo3KmLqHt+ujOVmhYTzo5QU7EsF9vu5WhrK1ZIQrpWEcL0kiGvFAVwt8udKoSiAS4WBXCyQ32WfyuOfzwvgXEEQB9L3EL7XD0PsflKKikiQ2fBFlSTLRrjyQ6SpintZRnOYzJqjyPS7vIMnVG6+7MR5qs9e5Jjk5G/e4so33/LVT7/w44OHPHz2jGcq66wF3/UA/OtQ+Co8mt57BbNfC/+6973qTSoV8EzBVVz1jetXOX/2LCeOHeXQwRoqK8ooKy2moryUnOxMMtJTSUpMIDYmmri4WLKyMzl89DDXb17n11/v8vDhg7of9/JFbe0zHj9+pEL2tbVPkcdPnz3lWa182TD9I7/oE54/l9D9I2qfS/j+FoeOVVJQnk5hZToFUn0vc+/FzZcmkFOWSG5FMtmViaSVasV40XkhROWHooM+RECfJYAXSb5+n5qUtz89iIiUQLZ8tg437/ms93MlYP/nGBLDiIiNIDwmivAYA+Ex0YTHRBIWG0FYXJiqwFez7/MiSRDg54ap6nvZZLczcgfbAtarEL4eut/iv04V5G1W1ff1lfd6Bb6fTMDb661pjzebdnuzeZc32770YvvnnmxY44jPCjs2eTvh5+GI+8JpzJ89gSlj+2E9tj/jh/Zm/LA+qsBu3PC+Kie/cN40VU1vZz1WFdpZTRyqXPtsG8nTT8B6wiimW43HavxIJo0bzoRxwxgxvB8jhvdn9KjBDBrYhz59etCrdzd6936XPh9o16NGDyE4eC8HD5arZTay0EaXaV7+VaH7yop86iQb63RV5FIhFfelWar6Xq6lCr+iPFvNvq8sz0Ykc/DlFOBrkNdn3EvIvj5srzv5l138K0GfFUNWloFsUaZBFeQJ6JMTZYhQIJ9s9yYk6BMS4gJV6F4c/TyHaVjbjMHJZRo7PvVi8/YVrNngyNqNjqzbJFPytLn3qzY54r3RAU9fCd3PwWODyB7vjZKrl+I8J9ZsX8hq2XC3dT7eW7TlM16bZJ+8uHp75ehlra20v2mSVjipvtda4laslaI5AfxM5rvNxMXVDqcVdsxbasu8pTNwWGbHvBW2zFsxFYeV03AR9+9tp1y8zLB3dp+Bk9t0nF1tcV5py+yFkxk/dSCzFlqydJU9S31mo8L3btY4uVrjuNIGp5VyLdC3xtF1Ci6u4vQnsdzjI3asm8a6haOZ0LcNPdu9g0WbtzE3b4h520ZKFuaN6dyhMe+925ze3VvTo1trunVpSffurenarSUWFk3pYNEUi/ZNsLBorsBv1k5C8w1oZd6ITj3M6darI517tKfju+a0ateMFm21sL0O+oZNZB68VMO/CHpVgCdz6PUFMhJCb/BXGjV5m9ZmLZDxt1qrmtHRq9C8hNWlKl6vcDc6elVQp7l6+QytQl6rlpfPkZ8l8+v1z6tfRat9nlTK/zPQm4bj5do0zP5y6F2H/e9BL6F5Xa+urn/xPX/izT//iT+9KRX3EsLXpP8fus7RH477mCOJ/+Bo8uccTd3F8XRx87s5nbWHszka6M/nByOQl/536YPXK+7llPy8hOV1124K+puVsdyuiuOr6jhuV8dyqyqGm5XR3KqULwCau79aHo7oelkYN8r3c6MshJulQQr410uC1Xm1JJjLRYFcFOgXBHBZKvYLpXI/jLSwHYSGfEFyfg4pJWUkF5eRVlpFermsk9VWwaZXHiSz+jA5B46Qd+Comk1felQq7c9y+OJFVYAn/e7f/Pwr9x494dlr3a3+z/d/6xSoau763r273L59k4sXz3Py5HEOHqyhurqSM2dOce3aFXWdkppERmYaBw5Uc+3aZZVPlxD779MJ2uc+ffqIe/d+QVz7L7/8xMOHv/H06WP1lcc0LiFff55LgaHSU6h9xPPah9Q+e0ht7UPu/fYzR47VUFaZQ5HAviKNvNJkcgXwZYnkiaQgryKR1BKDctmx+aEY8rV+egnfh+YEEpjtz76sfexToNdG44ZkBhKZEcRn/lvwXrOYdRtd2eW/A0NCKBFxYYTHCOwNRMREERETqRQeE05kQjhxEsLPiSI+Vyrvw1WOPkYK8uI/Z1ugBnqtzW69cviSq9+8d+1rl9qY9s5v3u3Ntp3efLLTG7+Ni5WD3+LtwvZVC3B3tGGJvSVzrIYxz2Y0MycNZ8qY/kwe1Q+b8UOYaT2WWdbjWOJopxXeTRjGnBmWWE8eycxpE7Gznoi15VhsJWQ/dRKTJo5i9IiBDB8xgP4DetPng+707fce/fq/R+/3u/Fer670fE/Te7268f77PZg7bxapafHUyGraA6VUSV6+uphKWXDzUiFeHfArCqiuyK+TrKatVy7VlblUV+RQU5X3ggTuVRU56nk5RXJP30kvm+v0BTZ6fl4Hve7qTQGvX9fvpY9RgBfI68pMj1SgT4oP4PNP17Bn1yb1eKOvmwrdz3OYymSrkTg42rB5qytbt69k7QZnFb5f6+dgHIfrxJotTvhscsBroz1evgL4uXhumKPOVZsE9g6s2uKCz1ZntSte1sjK3nhZJSu76t03zquDvbh6zeFLKH+WupbtdwJ5ya07LJ+C/eIpzFkkpw0Oy2bguHwmzitm4bTSToHcydWW+RLi957JQm+ZhGen3L7jyhk4u9rhvMKW2QusmDB9MDbzxrB0lUzrm6PSAs6uNoicVtrgvHIKTq5WOLhZ4+xmzWI3Kxa7f4SP+wS2rhjLzOEWfNCxAV3avoNF2waYm0uBXRMszJvxbpdW9OrRig/eb0Of3q3o/V5r+vRuS/9+7en1Xmu6dmlBt87N6dq5BV06t6Z9hxa0adeIlmbv0KZDYzr1NKPze+0U8Nt1bUVz88Y0b6MV4gnotdy8uHaBvAzAeTFsL5AXxy6rYbVQ+l/VsBvpg5cIgIBZB/DL4XTdcZtCWF4rYfa33pGculbF/8/cuR6ul8+Q9+qfJdem7/vLXzW461A3BbJ+T4e/DnrTU3u9hPc1vfHnP1Gv/78u7C/vkdeqz/zLG/z5zTd4443/4M03/1QnnVB1oD+Y8DGHJTef8jkn0nZyMn0XpzP2cCZrH2dzAtEhf7FQQuxhxsE30j+v6Z+BXpz9V9XxfFUj0mB/uypGQV/OG5XR3KgycKMqipuiyghuVoRzszyMa6X7uVYaqqkkmGvF4vSDuFYUwLWCAK4WhnC1KJzS+C/Zv3crKZnJpJeVkVJcQlppORlllaSXVpImI2NLykgvLSerrJLs8ipyK6rJr6yh5OARqk+c4vj5S1z/+jt+ffiYp8YKeP0f6n/WqQFZKt+lCO7Ondtcv35VSXLmN25c4/Llixw9eljpypVLiPMXR17/Rz5DhLovXxikml4+58aNqyr3f+/uLzx7+oRapccm50OeP31I7dOHPHvyQNPj+zx7/BvPntzn6ZP71NY+4umzB2qzWkV1HoVlRsiXJNWDvjxJgT6zNI7koqg/BHp/abHL3EdIVgCRmSGqn95nnQyeWcEnX/gSERtERKyAPvx3oBenH5EQpvbax2SKm9ckxXixufsJSdnNjmBf5ej/HdCLm9+yy4vtO73Y/okbPh72bPR0YPvqBXjNn86KuZNZPncyS5VssJ86jmkTh2M5qj/zbC0V4O2mjGPOdEusxg/FctwQZtlaMnnicKwnjcbWxpKPxo9kitV4rK0nMnbsUPr170W//r35oG9PevXuqklBvgs9enamew9NPXp2oWevbnzYtxcLFjqQlq7B/t8BvQ79mkoZopPDger8OsAfrClQjwX+MhZXXLwAXnf2cv6fAL201okE9NJiJ44+cN9Wtm3xJDz0cwIDPmb9BlecnWdgYzMWRycb1vsuZdsON9b5urBmwzzW+jlqoN/ixNqtzqze7Ii33zwFdwG9x/rZCvo+cs9vnlpf6ymv2aLBXge9Dns3X22PvbY/XtsjLw5fwviLJKzuNhX7JZPUelkB/bwlU3FYNh2nFTNxXjkHF9c5uLjNwsXdrk4LvWQr3QycPexwWGmLw4rpOK6wxXH5dPVFYcK0wVjOHMYSH3uW+MxhoeT23QT0U3FcOU2F7h3EzbtNZb6bNctdLfFcOZINK0awwLo7/Tu/RRfzt5Wb7yB5dnHiHZrRo1sb+vQyp28fMwb0M2fwIDOGDenAmJHdGD6kI/0+aMMHvdrwXveW9Hy3FT26m9OpcysVxm9l9g7mnZvTpVc7OvU0p2MPc8y6tKS5eROatdFa66TaXg/b/2egF9iLJJcuQ26kgE7de8t0datWJKfnzV8Heh3SpuDWQS73Xr6vw11OHdqmr9fvm8Ld9Fp/z78LegnNm4bn/2XQVyX+g0MpX3A0dScn03ZyJn0X5zL9OZctU+pkoI0WrhcnLwNvZMKdXmWvh+z1qnrd2euAv1OTgKZ4vjoQz22BfU0ct8TdV8sZw1fVUdwWVUVyywj6G+LyS8O4Kl8sSvZztTiEK0XBKrR/rTSEy9KWpyIM4RzJCiY2cBvR0cGkFeSTkpdHQlYWybn5ZBQWk1FcQlZJCfkVVZRKhfrhY1QfOU7FgcMUV9ZQWn2Q299+rwrtdARqGKxH4/+cq+cquAFztQAAIABJREFUV/5Y+uzv3VXO+/vvv1WAv3DhHKdOnVCgF3BLRXz9H/1vVqvuy3vlS4J8MZAvA3J+9903PHhwn+cSnn/0kNonj6mV0P2D+zy5L7rH0/t3efbgLs/u/8qzB5rk3pMHd3ny8FeePv5NufpnTx9w/foFyqtyFehzS5LJK60Hvbj6HJWvj60DfUxeCJFq5r1ssgtSBXmao9/L3ow9KnwvoA/OCiA8I5gAw0581kuedSnbPl7N/sg9Kk8fIaCP1py8OHrJ20fGRxGZGEF4YgiGtFAN9Hmao4/NCyMyK5BP929S1fZ/BPR1M+4lZL/Liy3i5nf7qJD9unUueLvOws/TiXXL5iitXTqbDSsdWL1sLiucZrDU0Y45NuOZPGYwix3smG8/HeuJo5g+eRzTJo9j5nRLpltPYMzIAXw0YRSTJo1j7NjhjJ8witHjhjNwSF/e69OdHr268t7776pTrru/14V3e3auU3eT6159utO3fy9Wr3GjpDRX7aSvc/Ymjv7lfH1NZQEHq2W7XRGHaoqV5LqmKh+BuwBc3LoAXsCvg15gr4Neu5Zd9dJPL4NyktVQnJer7HVX/7rw/escvQ56rcUuECnI89uwkuCAjwkN/QIv70XMnDUJK6uRzHOwxme1C9s/dlegX7VuLqs3zmONnwNrNjkqRy+gV859kwMCdwG9uHpx+CJ3CevLfT8H5eYF9DrsX3b1ekHeAs9pzHefqiAvDnvesik4LJ+KszjzlTNwcRXIz9Igr0A/Gxf3mXWgn+8xExcPCdnb/h70C6cweeYIJtgOZrG3DPDRQL9AcvhuU3F0nYaDm41y845uU1jsOhn3lePYuGIYq136M+aDxnRr9zfamb1Ne7NGWJg3okP7xvTs3pr+H1owsJ8FQwZ0YPTwrlhOfI+pVgNY6GzFIqfJWH/0IUP6tafPey15v1cbeol779wCM3Ppo29Ix+5tFOg79jCjQ3czWndoRlOzxjRt00gNyJHWOgnbi5N/FehVtb3R0auCvAZ/UW5eQC/OX0Avg2h0OAvYdcib5tRNQf3PIK5/jn7q73sZ1AJa/bn/DPJ1UDbpgzd18vq19sXg1Y7+VaBXn/vnP/0xR1+UuIvq1D0cTt+j3PyZjN2cy/bnQp5MwgtWOXlTyEt7nBTV/S4fb8zPS6he4P71gcQ63TmQwG0BvVFfHUzg9sEEvjoYx9cHorlTY+B2tYGblTJJbz+XikO4WhyqAH+5MFQN17lQEKxm48tkvBOFERzNkW124VSkh5IYtovI8EBikhKJS04mLjmFlMwcsguKyCksobC0nJT0LIL3h7Nz1x7VJ37w4BGOHD3J8ZNn+e77H3n8+DH/YyP2dcR+rly4VN3/9NMPfP31V6r6XVy8gPrRI8m5v/w1RavSl9fLoBupkhf3LqCX8LwKzT+XvLtWdKdSA8+eKOAr6D95zNPHD3n82688ufsTT+7+zJNf6/X41595fO9nHv/2C48f3KX2yX2e1z7mhx/uUHWgQIXuJWyfV5asXLyE7AX02SUJiKNPKdYcfXRuMBE5QYRJ5b0R9EHZASpsr0AvS26y/AnJClSgD0sKYMM2D7zXLGTTVk8CQz4nVlx7TBjh0eF1YfsoVYUfSUSC7K0PITp9Pwn5kSRI5X1+OHFqbW0oXxp2vBL0KnyvdtLX76PXQb95j08d6Lfu9GK930K83Gbj4zobzyV2rFk+h60+C/F1dWTdSkc8Fs9miYMta90WYz/VEsvRg3GcZcPcGVMYP2IwUybK6NtJ2E2zYtLE0YwY2p+pNpOYaDmOocMHMnBwPwYM7suHA/rQs08P3u0pYO9Cd+PZ9d1OdOnWQUn2XXft3lFJ4N+zdzd6vd8NqynjSUqO5uAhk3y9sb1OIK9Pz5NTPa4p5rAsyDHC/kBVoXZdU1gHesm/C/B1hy/g1+8J+OWx9oUg8w+B/nXhe1PQSwGeLh30acn7kdB9VPgXbNnkTlJCMOFhO3H3mI+d3UdMnDiUufOscHW3Z/vHbmzwm8/q9XNZ5WuvYL/aT0bfajIFvUBeYK/LfcNc3Hw10AvYxcmbunlx9Hox3iIfGZ4zXTl5ra1OWuLsmO8ucBfZGSW5+tkvgV5gPwuBvAK95OZdbXFcqclppYT6p2O/yBob+9GMtu7HfHc7o6OXinwBvRTiWePgNgUHNyucVk5i+fJxrFkxgs98JuJg2Zlenf6OhdlbqpLeol0j1S7X491W9PuwPUMHdWTk0E5MHNMDu2lD8PSYR2a6gZvXTlGYHY3j7LEMG2BBvz6t6PdBW3r1bEWH9o1oa/YO7Sya0L1Xe7r1bk9ncfTvmtGqXROamzWmeWsN9FqlvQZ5DfQvVt3rBXFy6pXwAnmZaif3VOucyr0bd8QbB9KYhttNgaxf/zPYm75Gf92rQC/39NfqTl2D9X+eW9fhbnr+M9Cbvs70+s03XwzZ6+F7HRl1ofvc+GAq0kI4mBHEyUyZhKf1qZs6eXHxGuCjuFFhqC+wq4pTOXgtDx+vwvS6i38Z9OLoRXcOJnDnUCK3D8ZzqyaW2wdiuVUTw/XqGDUn/2xxOKcK93OqIJwT+eEczg3nYG4UNfkxlGUbKEgNJyc5nGRDMAn7/UmICCLOEEF8fDzJ0kKWkkZWRg452QUUFpRSUVZDRUUNu77cx7q1G9nou5ldO/eSmphOekoW6WlZ5GTncfDgYa5fv64q0J89e7ngTP9n+79zSkV8bW2tKo6TkL1UvGs5dAmV61Xv+u9WW/dlQHLtt27dUHCXU9y/VMrLe6SKXqR9MdDeU/9Z9dDXawKePXrA03u/8PjuTy/okeTy7/7Eo3s/KdiLq5fiPAnjnzhVRVl1NrklSSpHL5B/GfSSo09Qq2OlvU6W22gFeQL74NxAArIkT78X/6x9BGT7E5wVSFhmMFHpIezYuQGvVfNZv3E5u/ZuIyY+lKiYMCJMQK+120WqHL2APiZjP0n5kSQVCOy1KnwZwbs37h8mg3Pqc/T/DPSbjI5+85debNguE9jm4L1yJus9HZTb8Vo6E59lc/BZOocVztNZ6jKd5S6z8F6+ADurCViOHoqdtSV2U60YNWQAkyeMYerkj7CeNIFxo4czeMCHTJw4htFjRtC33/u836cn73/wHr369OTdnl3p/G6nOnXs1oGOXS3o0NWC9p3b0b6zOZ3e7UCXHp3o2qMT7xrd/6DBH/DZ59vqcvQHjHPvBerScieV+doM/Ert+kCJBvqqImoqClSOXsHeBPS6e5dcvYBdnLxebV9ZruXn5TXlpenKzet5+dc5+n8X9OLoZWVtnGGXAn1cjD+xMf5qYM6MGRMZP34Q9nMns9JtDjs+ccPXb4GqvF9T5+hfD3q3tTPR5bpuDq7i7DfOe0ECeCnGk5D9i8V42oa75WvsWSYT72QojtdsFohLNwH9fLc5zHeTynt7XNzn4OIuoJfCOpHm7l8EvS1Oy22Zu8QGW8fxjLT6kHnLpyKDeBZ42Kr8vLMqwrPCyXUSjq6TcFkxEbdlo/jEZyzr5g9hUI9GdBTIt2tIB4sGdLBoyLtdW9Dvg/YMG9yZMSM6MWFMN2ZPH8iGNS6cPl1tNAXPSI4PZo7tcEYOtmDogLYM6mfG+z1b0tGiIW3N3qZj5xa8934HBfsu3c3o0KUNrc1leYwWtpf8fMMmUmgnuXe9EO+fg14P28up98drjv7/gV6HvJz6nzrQp8aHU5waQU1GGKckXJ8bwPmCYC4Ui7OWcH2EGl17TdriKqO5WSUV9fHcFlXFc6syjlsC/Op47tSIYrlTI049gTsHErl9IInbBxK5cSCO6zWxXK+J50pNPBcrYzlXEcPp8jhOVyRwqiKRE+VJHC1J5FBhAmU5CeSlxpGZFE1aUizJiXHExBiIiggjJjKSeEMsKXFJZCSlkZmWTXZWPkV5xZQWlFJeVEFVWQ015QcpK6wgJTEF/z0B7N21j+B9QewP2s/+wFDCg8OJjowmKT6ZnMwcqiuqOH/2HHfufMXdX37h4cOHPHsmUNRD3/o/3+9Pec3rW9R+/3oNsPrnmp7yWg3sUun+5MnjOkkVfL0D116ng1ggLbl7CevLl4BvvrmjJF8KNKev9w7UQ7we9hroNfDXP6+7fCm+q33yiKcP7/Hk/l0F9Ee//YJInPwj+QIg1xLGf/grPHsIzx9z/GQ1haXp5JWmkleWQp70z5dL2D6BrJJ4MkvjSSuJIakwUjlrQ14oES+B3t9YkOcv8+9lkE5mEPszglWbnRTkrVq7iNVrF/OPz3yJiArAIKA3hBOpCvGktz6KqPgoopIiVOV9XFYkSflRJBUYSCyIVPUB8QVh7E/do/rpBex6+F6uRTLzfpPqp5ee+tVskvn3oj0+2k75LzzwWufMSteZrPGch/vSGcybOQ6nmRNYMNeKebYTcJo5ibm2E5lvP42F86TobiJW40cxa5o106dY8tHYUVhPmsikCWMYPWIoQ4cMYOhQ0UAGDuxLnw/eU+rdpyc93+tGl24dFdQF7CKLLu2NssCiczs6dGmngb57R7qIs5e8fc/O9OrVBQ/PZZSV56uivCNHqzh+vJpDh8qUgz9wQDbflajHAv2aqkIOHSjmYE0RVRV5VJTlUFWZx4FqLScvbl2khe3zFOR10MuwHA3wmZSq0bhpJqCXmfaa8nMTX+iffx3opShPc/X1xXji5tNTw0lLCSM5MZi4mL0kxPrz6Y7VGCJ3k5YSjo/3IuzsLBk7dhBz7Cfj4eXA1u2u+Pot0kCvcvROKnzv46eF6302zUMV36livNm4rbXDdc0MpRVrZ7J8nRTXzcJ1wxzcfO0RyLtvFKevwV6Ar1+vXG/PirUyPU8K5exZ5DWLBe5ScW/HAvfZLPSYo7TAXQe9DnnJ089ivtJMXNzscBI3r/Lz05Wbl9z+vKVTmeliySirD5mzeLKq5tdB7yigFyfvOoUFKy1Ztmwkvh6j+dxnHJYDW9HF/G+Yt3kLi/aN6Nj+Hbp1acaHfdoxeFBHRo/swkfjujF18vssXWBJRkoItbUSNazlh29vsmOLJ7OmDWbM8A6MHNKOoQPbKdB36tgYM/MGqgWvx3vt6dbDnC7dzGjXoYUaoNOiVSNEMu5W+uYF9FJU97ZxE51ejKdV3Gu98Lqzl3G1rdo2e2kSnha+fyFs/5+MmdWduu7IX3XKa/TXmTp602v9ff/nHX19Rb1eWS/nH3b0cUnRZKdGUp4VwUnZNZ8XyPmiUC6WyPQ6Y06+LIqr5VFcrYjmuoBeAF8Vz83KeK5VxHKtMparFbFcr4rhelUUV8qjOF9q4HSxgZNFMZwoieNocTxHShI4UprCgeJUqopSKCtIoSQ/jYLsFHLSk8hKTSI9MYmUuATiDXHERsaQEJ1AamIq6UlpZCRnqGlv+VmFFOUWU5JfWqfi/FJKC8ooKyinoriS0vwy0pMyCAsKZ88Xu9j9xZfs27WHgD37CNzjT/C+QEIDgokICScuKpaU+GTyMnOpLqvi2OGjnDl9hiuXLvHVrZv88P033P1FgHkfngsI9T/1gNZB/8dhL+/9PVQF2AJzAbacopedtgBZf42E8SUfL5CXU3+fNqpW/121n6WD3RToL1+bPtZ/PwH9M1WA9xtPH99TUgV4UoQnenS/TrVSnPfoPk8f3efSxdPk5KaQX5JOjlTdC+QrEsgqjVNh+6yyBLLKE0griSWlMJq4/AgipfLeGL4XR6+DPigrEFFwZjD704IJTwnEP+Jz1vkuZ9WqhWzd5kNg8E6iY8OINIQRFRtBZGwEUfGRmpLCiUmPRBbcJOVHa1JT8mRPfTjRWUF8GlKfp98WIFPyjKD3X4ufv8DeRMapeZKbX7t1Ca4ec1i5YiaernOYO2s80yyHMmPKKLWARmbYy8hamWznNMsGF3tbHGZNY+a0yTjMnoHN5Il8NH40VpYTGDNqGAMHfMiAAR8yZNgARowcwuChA+j1fo86vdujC527dvgd6AX4Hbt2oFM3CyR030UcvVHdenSiW/cOvNu9A9NtJ5OZlaTy9EePVSvQHzkioC/k0CFx9QL6UqUaKbI7UEhVVR4VUj1fkUO5FNoZc/ICdZGerxcnL3DXJ+LJqevFITl6e53k67VFNqYO/5/10mdnavPtpQAvIy1CQV4K8UTSUich+y+/2EhY6OeqSM/P15W59taMHt2f2XMm4eY+D7/Ny9m4aSmr1wngnVV7nYTuJSfv4zcXn02avHzn4LlhNu7rZpqA3o7lazWtWDdTVdS7ymukcM9Yef+C2/eVMbkOCvRSLCduXvrnF3qIpId+rpJca7CfzXy3War1Ttrv9BY8rQ1PK8CTkL3DsmkK8gL6WfMnMXryh8yab6m+SEiPvoTtHVZa4exqjcvKKSxfNg5ft2Hs3vARLlbdeL9TQzqZva3m1Eu4XZx8n97mDBrQgRGjOjFxQldsrHoyb84w/DYs4tqV49r/s2qfcLAyn9Xuc5k1bSDjRnRm1LAODB7Ynp7dW2iT8lQ/fVM6dW2FRedWdOzSRm2u0+fay0pYCb8L1LXcu+bkxalLkV39/XrQy+vkfRK6F/BLfl5cvalUcZ6xaE/u6yD+o6cOcXn960D/qs96Fej1z3rVaRri10Px/zx0b1qBX39t6uKl8l6XTqg6R29ITSA1JZL89HCO5e3nbH4QF4qCuCwV72Xh3KiI5HqFgavlkVyVsyqay+VRXBCVGThXauBUURRHc8M4nB/JwfwoKnOjqMiNoTw3jpKcOEpyUyjKSicnLZnM5CRSEhJJSkgiKT5RXYszT41LJjMpi6zkXHJS8snLzCc/q4DCnCKK84qVSvJLFNiL87SztKBcwV0AryBfWK7cfEZyJlH7DQTuCWbXZ7v54uPP2fXZl+z+fJfS3p178N8lwA9QDj88OIzocIMaEZuTnk1RXiFlJaXUVFVx9MghTp86waWL4vRvqmp3gWw9EHXY6/+0f/Ssh698nkBazhc/W0Bd/zr5mfoXAXm9/h65pz+n/V7ae3RQ66c8p8v0num1fJb+xUL7LO3LyPPnkrd/RO3TB5qkle7ZQ56Le3/6qE7PZVzug3vc/UnSBlfIzUsjvziNrOIk1UefW6m5+uwyydHHo7bYlcaRVhJHQmGU6qXXQS+DcwJzAlT4vh70QYSmBRGeHEREQgCbt3nh6eWCz+rFKnwfHaeF7yOlpU4HfUIkhuQIYjOiSMo1Ql5gXyDOXhSBLLjZGbHdZByuNgpXc/TaJjsBvcy/37x3DZv3rGbL7lVs+cIL73XzWb58Jo72E3GYPQGrCQOYMnEI0yaPVKNtpZJ+yoRh2E+3ZK7tZObaWeM81w57Oxtm2lozcdxIRgwZoCAvTr5v394qTP9h394MGz6IQUP60+O9brzXuzs9e72LDvqOXSwwVaeuHejcrWM93I05eoG9hO+7de9Ij56dGDK0L3v3fa7y9AJ6cfVHj1ZwQFYNGwGvXx88WISoqjqP6up8BXwBvfTL6211Anpx9QJ5HfD6Ehsd8nL+u6DXi/PEzWdnxpCVYairtBfQi6OXU5SavF8pOPAT/PduU6D/9OM1ODtNZ+TIvky3HccKV3s2bFyC32Yp5nRi9UZHpVXSKy+Q/xdAL8DXYS/O3hT0cq1JRuU6K9gvWz1Pa4HzmcsSr7ks9pqnJLA3Bb0U59WH9e1UwZ7TCi0nL5A3Bb2E7mctmMxY6wFMd5qgQvfSvqfy8ysn47LSioXLJuC9YhRfrJ+A79JhDOkhm+beokPbt7AwFyffgg/7tGfQgE4MG9qZseO6MsmyO3a2H7J86WQiwv7BgwffA8949OBnYiJ2s2yhFTOn9eOjsV2ZMLorQwZa0PPdFnRs35h27ZrQvkMzzNo3pkWbBrRt11StqZWwvabGajKd7t7l1CH/OtDLa8TNy6a5/wd6DfZ/GPThqYnEJkv4K4IDeZGcLtzP+ZJQpTNFoZwqDOVkYSjH8oM5lBVAdcY+StICKE4Noig1hOLUMIrToihKiyY3LYbs1FiyUuPISI4nKSGWuJhoEmNiSY9LJC0uifSENDJTsshJzyUvq4D8rFwKsvIoyimgJLeEktxSSvPKlCMXxy5Q18EujwXoupM3vS4rLFf3E6IT2felP3u+2MvenfvY+emXfLbjM778x846CfD3fLFHad+Xe1+AfYIhnuSEJNJT08nJyqa4qIDqqgoOH6rm9KnjXLx4TmtD++5rlSu/f/9Xfrv/K/fv31NuWoOmDlrTU661qnndfUtI/WVY69A1PXU4m4JXf970OR34r3qdvP5/s3fWwXWeWZr/c2eng45jipktWczMTBYzM4PFzGixZMkWM8uWxWSBLdmBTk96ZnobpmFqmtIBJ2ZI+tk673ffqyvFzmRmp3amdsdVT70f3XvVXZX6fc855z1H8lnJz0se09/GQc+vCyvl84XGOALwhW12tNVOEvTfPnvMQH/v8z/jL3/5Az746DbmlicwvTyGmdVRzN8eZ85+Zm0EU6vDmFwdYo6eXP34zX4M0Mja+TZ0zrWyDnmttJ9+Tuh93zpDofsWBvqe6+3ov9aO6to8pKWFIyU9BNV1OegfbkHfYAcryusdFjl6BvpeDE/1YWxemGLHXL0E6GlsbdNg1TbQUwifQC80zckE9b4vaspAMUH+cgZK6tORX5qA1LRgeLmbwdlODw5WWrA2VYetuTYsjdRhY6qFCxZ6cLUzQ4iPC9wdLeHmaIUgX3f4ejnDw80RZib6UFdTgqYGta1Vgqoq7YcXHLyKmiJIsvLSOC9L4XdhpdD9WemTTOTeBZ3Gedkt507uXVrmFKSkT+K8DLl5AfTKKjKIiQ3FyuocgzwHPYf8Rx+ti6FPbp5ATysH/booXE8FdiRJwEuCfefx/wnotyBPbn476MnZUwif9tQT9MnZDw00M1dP9wj40VG+DPSWVjqIi/dFekYIA316diDScwOQTjPoJUCfWuiHVJrHLuHoefg+LnPLzb8K9AR4XqSXXBiMpPxQJOQEIo562NPAmlSCPK0BrwC9F4LjqRJfEDXUCYwlvcLRh12AhbMO7H1MEJ3qhUgaPZtgj5A4O0TEWyMh1gRFycZozL0AO91DkDu1ByePvImTx97CuTN7oaR0HGqqJ6CrdQbGRlKwtJSGwwU5+PvoIjcrCJsbUwAobP8Cf/z9L1BflYmwQDO4OSrDwUYOtpay0NM+Cdnz+0EFfQR6aoV7+Ng72PfeWzhwaBfrkic4+j1sFjy1oCW4S4og/yrQ0/WjJw6yF4QfCnoeen+ZC3/ZNe6+/59z9J3XRjBwbQDj1/owd60Ti8PNWBxqwPxADSb7q3Gjrxo3emsw0V+La701uN7fgGsD7Rgf6MJoXxeGersw3NvLYD4xOoYbY9dwY+w6bozdwOS1aUxPzGJhah5L0wtYnl3CzXly6DexMr/KtLa4gvXFNdxaWsetpVu4tXgL64sC6AWQE9i3tNPFE/QpJ780u4yB7kHm4Anu5OQFyNfgUkklaipq2Xl9VQNIjTWX0VBNwG9k7p5y912tnSyU39fdi8GBAYyNjuLGxDXWZW55aQ6rq0vY2FzDhx/dwSc//TH+8Wef4Je/+hl+/ZtfsoK3f/7db1nBGw+bc2DSSvl1KoSjFwJaKcTOn5MEKj1L1yWhzI8ln6Njfv1l685nv++cPs/v0+9LnvPr9CbP2u/+lV4EKFUg6NsXT0EunotAT4V7D7/6Al9//Tl+9U//iOn5a5heGsP0TaH97dytMZCj56CfXBsGaWJtEKMrvaBcPYGeet5T45w26n0/28wG3VAxXuckhe7bMTjRg6utVcjMikRGdigqa9PRM9CI3oFW9Ax0MEcvhr1E6H50vo+NrBXcPBXm9WB0sQtt4w3bQM8gzxrmiBz95XQUNQoqIdDXpSOvMB6hwU6wMlPHBUthZryNGQ2rUYaBlgIsjNRha6EPb1c7+Hs6wsnODA62pvByc4CzgxUszA2hraUKFWV5qKoqQlVNkTW4oVC9PDl4JRmxi6eqekmdkz6Fs1LHcU76JBOF5uUVpVjTHMrFy8qehpT0CZyTOg7p8yeZm1dQlGJ77h0crXDt+iDI0X/EZtLfAgGew55WcvWbm4KL56F7gvwaK6yj4jpBO4Euec6dPW+BuzWD/oeH7req7YcwM7Xl6AnuHPCSjXPI2RPsa6pymMsndx8bG8BC98YmaoiM8kBKWiAKi2NAoE/J9kVarj/S8vyQmk9NcnyRUuArapojhO458An2BHru4mnlonw9z81Lhu6T8gORmBcsBj1z9eToU7eDnsL2LHSf4M222tF2OwHuAuQDYjzYfnsK2XNR2J6OvcPtYe6kA2t3PUQkuSMy0Qlh8XaIiLNGXKwJchON0VzoiDgvFaiefQdnj+3BCXLzp96BnPxhqKmfgpracRZ+NzeVgp2NDDxcVBATYYVLZQn47W9/yv77B57hxx8sozA3HEG+enC2l4WjrRxsLWShrXEMMlJ7WQ/8Y8doex0NtCHAvy0GPe2bP3xsH9six0HPXf3LHD2vtKeVnifQ0/OSIXrJY57LF4f1Rd3sJMH9ffCXBP3LXgRedY0+JxmOlzzmn/m+Z4Tn6Ttevr1uq3HOVtierkk6esljHlcWh+5bezvQ2duB7u429He2YLDjCoa7Wlg1+2h3C0a6WzBMW9e6WzHY3Ybh3i6M9g7g2uAYJoavY3J8EjMTc5ibWsAig/kibs7exOrcKtbmVrHOHPoaVgjWS7dAzvvW8m1WJHdr6TZIt5c3sHFzk623lgXQry8Jz1AxHUkAPIXqt4frKR9PYf6Oq52ovVTHgF5dXoNaAvulOlSXVaOi+BKqyqpRVVYDusfuXxIcPoGeXD0P47MivfYu9HR1o7e7B4MDfRgZHsToyACuXx/F7NwklpbncHNlgWl1bQl37t7Cxx9/gJ/85CP85O8+wm9++yvc++pzfPb5n/Hlvc/w5Zd/wf2uSjjmAAAgAElEQVT79/D02WOwEDiNdRX3iBeATYClwjv+AsDhTde5dgKYP/OydQvQQuj9+84lv/fVoKfv+UaYUieaVEfT6mhqHcF9p54+vo+HD79i7XAXVqZxY2EEN5YpNz+GV4J+fRjjq/0YXOwSuXoB9GzIzWwTgz0Hfde1DjZvvrf/KrJzopGeFYzi8ji0dJSjd/Aqugfa0UOFeZSrH+5Bz1gXBm70YHSuD68CfddEEyvIo254YjcvAj0L2XPQN6SjpDEDBVUpiIz1hqmpKkwNVGBtqslGzpoYqMBARxH62gowMVCFtYU+HO3M4GRnAVtLQ9iQrIxhbKQNXR01aIhC9VRRT0V3BHkK08sqnhckL80AT3l5Erl5BvzzJxnECeYEcnmFc1BVk4OGhjzUVGWgoHAW58+fYJKVPQUFhXMgN0+d9KirXkNjJYM8VdkT2Ck3T3CnXP3m5hI2Nmgc7ex39F8B9BzsO1dJ+NfV5LGcfWd7NaKi/GBjYwA9fQWER7gz0BcUU47+5aBPLRC64jHo5/mICvN8Wa4+TiJczyEvgF8YZkNV97xZDsE/PtePhe2pII9BPsMP0Wl+iEz1RVSqPyJS/BCeLPS5p173IQnk5knerFMedcsTRG1yheI7AjwXgd4n0hEWLnowddJEeKILopOcEJlgh6g4S2QlGaM60xzFMcYwktsD2ZN7mZs/dvR1nJc9CDWN01DTOAV19ePMlVubS8PFQREB3tpISXRGy9Ui3L//Z/bf/1+/eQSaFpia5AFfT1U42J6Fg40MLE2loa56GOfO7MaJY9QbXwT6o9tBT5X2BHoKv0s691eF7iVBTzl9yfy8JOD58X+DXoD/d0Df09uJgYFeDPb3YWRgEGODIxgeGMFQ/zDG+oZwbWAEE8NjmB6fwsz1GcxPzmN5chGr08tYoaK4mSWszC8zrc7fxPriKtaX1rGxfAuby7exyUB+G7dvbmBj9Q42VzaxScc3b2OD1pUN3FndxJ21O7iztonN1dvYWBGev72yCdKtmxsM9lvAX2cvDPTSMD+1gLbmdubWayrqUFlWjcrSKqbq8loG+PKiS6gorhRUUoVLdL+sGrWXatFQ04Cm+iY0NzTjSmMzWpta0HalBW0tLehsb0d3Vwe6OtvR1dmKocEejI4NYIx2AVwbxsTEKCanxjE5dQ03V+Zxe2MVt2+v4Nbtm/i7Tz7EZ5//EU+fPsCLF09EgOdDbcmxPxe66Yvy7hzmtBKUad3p7HfC+mWA59d2Pvt95z8U9NTylv4mqiOglYmOJYrxXjx5iG+ePMTzJw/x6OFXePDwS3z8yV1MzA9jYmEIkysjmKV99CJHP0WFeZSvp/NbI7i2Pojhmz1sq13nXAtz9e0UuidHP0sNc1rQMdkOAv3ARA8Gh9tRWJyIjOwQFJXForm1GN39l9HV14ruAaFTXs9QN7pHOoV+9zOvBn3PdAsq2gpQeDnze0Ff3JCOwroUJGaFwtpOFzq6cjAxVIGZkTqM9FWgp6PAIG+oqwRDXRWYGmrC0kSPycJUB5ZmejA00ICWlhK0tFRZ1zpFZVlxuF5BiZrgyEBG8TxkFCRC9VLk4E/hnPQZFqKXlT/L4E7wVlY5Dy1tZQZwPX1VaGrIQknpHOTlT0NO7hQUFc9BWVkaqupyUFOXh7qmAjIyE9k2u7vvr26DOwFegPz8dyBP4CfQr0todWUSJEknz4//4x39AKgYj++hp3U77PvYvaXFETamtqerDn09DUhNjWANczS1ziMwiPbS+6CgMBqZOcHbHH2ayNFT2J51whOdU96eoE9Fed8BfRZdExRLFflZXlvK9GIz4mMJ7uk+iEr1ZU1twqkYL9GbVd0T3EPZHnpqmOOF4DhPBMXRugX6IBHsCfSUkydtA32EA2w9jGBsq4KwBBfEJrsgKsEGiYlWqMmzRn2WJdwMDkPl1G6cPrIbx4/8CCdPvQUltRPQ1JGCqvpJaGgch77ucVibS8HNUQGBvtpITnDGxPUWvHjxgDn6Rw/+gu6OSiTEUL8HOVywPg1H2/MwNTwDZcUDOH3ybRw/ugsnju8FDbg5fJTgTNqN9w7vZoNsDh3dx9w5OXgO8h8Cemp5K7S9FQr0ONwl1/8G/StAPz40irHBYYwPjuLG6HXMXJ/G7I0ZzN6YxcLkAhanFrE0vYTlmWUskQjwcytYnVsRr5RbZ+H3xVvMoe906hsrdxjkGegJ9hK6s/4+uDbX7mJLW5+hz20Bf4O5eoL+8twK2q90MqdOkL9UVoPCvFKmsuJLKCO4l1ajvKQKZUXCOR3TNXq26lINaqtrUV/bgIa6Rlyuv8y24DU1XkZz02W0XGlGWytB/yquNjejva0FnR0tDPrdXa3o6W5HX18nBvq7MT42hMkb45ibncTc7A3MTF/Hxz++g6fP6D+Q50IfeFEBm9AT/ikb6/rtt8/YIBiabC9IAD3B91Wg5zCXBDS/xoG+8x6/zted98XnVLBH4Xt64aCQPhftEBDd4y8hrHiQUhASoGcV9wT6xw/YdrtnT+7jX37/KyzcnMCNxWFMr4ywWfQ0qpZV3VPlvUhUmDexNoTR1QFWfd+12M720rfOXwXpKsvVt6Bjph1dN9rQO9GOoWudqKzOQXpWKErLE3GlpRTdvZfR09+K3oFOUKc8KsrrHe7G4PVejMz0QxhuQ3PpezG2KFTdj9Fe/vkO1PVVMNCTqy9uymbHBU0ZyL+cjvzGNBQ2pqOkIQM5JbHwD7SHsYEKjAxUYGaiAVMjDejrqkCPgKujCENtRRhoKsBQRwXmpjowNdFm3e4I9jpaytBQJ+etIArVy0BeWQrySqTzLGQvpyADWXkZSMtQlf0Z5uSlpE/h/PnTIvcuCy1NBWhrKUJPRxnGRhowMtaAgb4ydLTkoKp8DkoKZ6GsJM2m2GlqykNTSx4amvJQVZeFr78rJqdGsXHnpkQP+61+9jTARtLRU9iehe4pfC865uerNLSGCu526ObNG+BaWroOrsXFaxBraRwLi2OYXxjdprn5EczODYs1M0uDmYYwOzv4XdDzvP1UN+bn+nFzeRTtbRW4eqUEw0NNyMuNg6uzMXR1pOHrY4X4OC8UFcYiNz8cadQdL9cfqbnUOMcPGdTTnlbK2ecLgKeOeDTgJjHHGxdpW12WJ+IJ7hnuiE13Y4rJcEM0Ew2wEU2tS/NkOfOYVB9E0aS6RC+mMNo/H+eBkFivbQqO8QQpKNqDie6Hxnkz0fWASFcERLogINIZgdFcTgiIcoCrryms7NQRFuWCuERPxMZZo7LQGVcLLiDZVx2aUrsgc3I3jh5+E8dPvA1puQNQ1TwFdZL6CWhrHoeB/gnYWErDxV4OQf66SE3xwK21awCegML2f/7jL1BbnYyoUFO4OcrD0eY8A72h7nHIy+5lW/ROUme9E/tx/NheHDq8GwcPv4vDR/ay9b1Du/Hewd3YvUfoZ89Bz1eCP0GfznkenlY6JzfPC/EkK+35MQc+P6ehNLxyfufKw+n/USsPy/PQP607v5s/87fUq16kH1HPeglJhvxfdcyr9Heu9Lyw9e4l8+gXJuexKAq707o0TaH3JSGfPnuTheGXZ24y0BPsSQR6LoL82gLl2G/h9rIQhqdQvKBNbK4Q2CUBfheb6++LRXvdXyaCP4P+uvBZDnoOfcrb97T3obK0hoG+srQaxQXlyMksQH5OMUqLLjER7MtKqlBSWCE+J9BXlNbgEoXxK2uZaqrqUFtdj7qaBtTV1KO+rg4M+Jeb0Hy5CQ11dK8GdbVVTPV11WhsqMWV5kZ0tF1FR3sLero7MDTYi7HRAYyPDeL6tSH8+p/+F6gl7HPahvbi8Za+eQKa9sZFU98Eket/ef6dQ5pAS2DmKx1z8WfE4BZ9F7/O1533xef0vVSQJ9JfWZc8Uc0ApRFE17+hHQKsax7l5Le210mC/vljoS3uV1//GXc+XMHsKk2wG8csDbR5BehvrI3g2toQ+pc60S0B+hYR6FtmWtA+04quqTb03GjDwLVONF4tR0Z2BBtWUl2Tg87uBvQOtO0AfQ8Gr/dhZGbg5aBf7MbIcg+ujNYhvyGdDbN5FeiL69MRm+KHCw4GMDFUhbmpBgO9saEaDHSVGeh1NeWhp6kAfU0l6GvTi4AuzGninLk+LEx0oKlG42Rl2JQ5BYXzkFegnvTnWI6dQE+unvbLE+jPy0pDilw8AV72LFQUpaClLsd+y9RADeaG6rAy1oKFsSaMDVRhqEtpAzloa8hAW10WOloK0NNVgr6+MvT1FKGjQ33y5WFkrInLTVXY2Fh+KehpgM3LQM+BL7n+Z4OeQvZUeDctBv0IurqqUFuTjdGRKygpToSfrw0MDWTh7WWB2BhPAfQFAujTc/yRxkDvLwY9tcVNF/W8T8n1RVKOD4P8xSwB9JKQJ9i/CvSRKR6ISPSAAHc3tobGuSMk9oeBnr8MEPy3gZ565Ec5ISiGgO/EQG9soYzgMEfEJbohP8sBjUX2qEiygI36ASiceBtnj76No0fegNT5A1BWPwEN7TNQ0zgJdY3j0NI8CgP947CzPg83JwUE+eshM8MXP/5wEQC11H6KX/z8fRQXRCA00AAuF2ThZCuLC1ZUcX8McjJ7cfbUOzhJW+uO78fRI3tw8NBuHDz0LtOB994Baf/+t//doKc8PYFfDHOJ7XX/v4Oe98In4PN/4hz9/I0FMcQXJheZiycHT6Jc+8tEcOciyFPx3E7QU86dQX6FQvJ3xa6du3e+vn/7Q3Dxa7Ry+NMxAZ8DnoBPuj5yA3WVDaK8ey0qRDAnR0/AJ7CTGOiLK7edM1dPIfyyalyqIOBXo6KsCpUV5PJrmdOvrqxBfW09c/uN9ZeZ8y8rKUNFWRkqKyqYqiorUVtdzV4IeBSgtaUZXZ1tzOX39nRg4/YKnj65L+4BTx3jmF48xotvnojFgU9572//KoCcw1ty5W5acpW8/yqQ8+t8FYNdtJefvu9b0QsDQZzrBW37e07b6oThNt+Izunac9rr//TVoGdh/GeP8PjxPfzkp3cwt3odc+vXXwn6mVtjmKaJduvDGFzuRvdCO9rnW9A2fxUc9NQpj9rgds22oWuyDf0THWjvrUNWbhRy8qJQfon201f+20FPXfKWutEx0SRU2lNuvimLOXqqti+4nI6CRmqQk4H8yiQERjrBzkEflhZaDPQEWH0dRehpyYMgr6upAD0tRQZ6Ax01mBrrwthEDxamujDWV4e6iiyUaMqcHBXNnRVXxFOenabP0dQ5mkAnJy8NGZlzkJM9BxV5KWipyMBEWxG2xupwtNSBi5UOXCy04WyuBXsTNVgbKcPCQBEW+oqwNFSBpZEqLE3UYWGqAQsTdZgaqsBITxG62vLQ1lJAwsUwrK7Osgl1W5Pptlz9f3XQU9ie5+WnJnvEoF9eGmZOvqI8FeNjLWioz0VIsAOMjeTg72eFyAgXFORHix09ufr0XMHFc0dPoM/g/e6pMU6215abp4I8CTf/w0DvjpA4V4TGuyOMyXObmyegv8zRc9AHRrnDP4LcvODo/SMdERDliOBYFwRGOcHVzwKG5krwC7JGWqozGkrd0JBjCV/rc1A6+QbOHnkLJ4/twpmze6CocgwaOmcZ6JVVj0FF9TDU1Q7C2OgEXB0V4O2uhLBgQ+TnhuDnP7vD3Dy5+o/uziE3w5/l7ylk73RBHtYWUtBQO4LzUntw6sRunDqxF6dOHsCxY3tx9OheHDm6j7n4/Qd2Yd/+t7F331t4V8K5czdP67/m6On+d4Augv13rv8HOvp/LSLA3fp/pqMnh0+/T42D+D8x6CkUL0iAO4c8X8nBE+y5g2dhe5GL55DfCXoO+Turd0G6KwFugjqHOK0fbHwkluR1/hyHP4c9AZ8K8tqaOyDk4GtwiVx7YYUY8OTmOeglV3oBoHs8fC84ewrlVzHQE+y5CPjVlXWoriTYE+gbUFpcgbycApSVVKCyvJqtdO1SeRUa6xvR3NiEK03NaLlKDr8VHe1tuDY+jM8/+6MAdxHknz2lrXgP8fyFAPrnEtCn4+cvhAY4DL4SxXjivLgoPy55n8BN5zsBzsH+spW/INDn6LtZ7l0C8hz2tBLo/0qNeZ5SqF5S20FPcOf65sljfEv76p89wCf/8AHm124w0M/dvsbC93O3t5w9Ofy5jXHMbIzjxtqQkKdf7ADl59vmrqB1jjrjNePKDBXlXUXXQju6ZtrQe6MNPSPNyC1OQGpGOAqLEtHUVMIq78Wh+8EeUJ6+b6ybbbEbne9nBXmjCxS23wrdU9/73plWlqcvaMwQwva0NqYxyBc0pKK4MQOZJbHw8reCvYMhLMw0YWSgDAPKy2vJwUBbHkZa8jDTV2VANtVWgr2FAZztzGBmpAVTQw3oaSsJoCcXLycFOZo0J3sGMjKnWKU8FdEpyJ+FnNwZVkBHLwTk4I005WGtpwRvGz2EuZghzNkYQRd0EWilxeRnpQkfaw14WKjB3VINnjbacLPRgqutNhytNGBjogxrIyWY6cvDWE8BetrycLI3x9hoN3P0G+vzbOVT6mjlDXFo5dvp+Mq74lH1PWt5K8rVU/ieh+tpXV6eYBKH6mkO/fIEC+PTtYVFIXRP4XsuCuNT6J6LQvjfF7oXYN+LmekeUeh+BBPX21FWmoyR4WZ0tJcjOsoNNtZq8PY0Q2S4E/LzI1BQHAly86SMPH8Wuk8X5ePT8/yQxgfZiCBPsCfAx2d6MNExB34MheszXBGZ5spmz0elU995T0Qku4sdfWi8G0Li3BAW74HwhO1hew56Hrbn0OehfAK9X7gz/MKdBNhHObHwPYHeP9IeXoFWMLVUhp+PISry3NBU6ID8KG1oy72Ds4dfx4kjb+P06T2QUzoCFc2T0NA9BzWtU5BXPAR5hQPQ0joET3d1RIYZIchfHaHB+igtjsaffv+/GOi//eY+5qd6kHbRHb4eGnCwlYajnTzMTM6y8bXnzr6LkyfexelTB3CCQvcn9+P4iQM4emw/Az1z8wd2Yc/eN8WOnsL0O8Xz7DxkTy8AVLhHoXsCPV3nUH/V+vpbwtx5SUATALl2htV/6Dl9Hx+aw7+bf1YS8nTMr/N1232JcP2/NXTPv2dnaJ9+h/73vbXrdc55iEF/c3YFFJrfAj4HP61Cbn4n6Hmonm2HE4XsqbCOh+z/NdBLwv1Vx9zlE/wlYX9n/S4mx6eZk6cqehKBvqSgXJyfJ6C/TEX5ZWKXz/L29IJQXIlypirB/RdVfudloJKK+kQ1APm5xSw9QN/FXxjotwj2lAYg93+54TIL91Nen8L6//D3HzPYUfieRA6fivSePX8EAjutkseS++sl4b6tCE60353D/vtAz4FOsJd8jj77QgR42s9PFf/Pnz9hDp47eb6Sk//26RO8ePKYaQv23wP6pwR6eml5jH/4+cdYWJ/C3NoE5m6Tqx8TScjRs/PbY2xG/eT6MNtm17fYgQ4C/SyBnnrdU8/7JjannprpdNBWu4kW9F1vQ0lVJtIyI5GXn4DKqix0915B70CXkKP/oaBf6kL/fAdquktBoOeivDxtqytsSENRfToyCqPg6WcFGzs9GOorQ09HHnpasjDSkYOprgIs9BRgo68Ie0MVuFloI9TNBsHutrAyVIOJnip0OegVpaAgLw15eSnIyZyFrPQpyEmfgpL8WagqnYOK4lmoq0pDS1MWpgbKcDBVh5eVJiKdDZDoYYokN0MkOOggwV4bSc76SHDURYKzHmJddBHtqodwZx0EOWjD30kbnnZqcDRVwAUjRVjpy8PcQBHGuoow1ldDSWEG1ldmxOH7V4FeEvqS4Cfgc9iviXL1LwM9z8/TykG/RJPsSMuCeK5+TpSb56CXzNfPzQ1hfnZwm3hBniTo6bi0JAn9ffXo7almoLcwV4KjgzZCQmyRmRmEwpIoZNA+eoJ9Lg248QMV5KXQtLpsbyRnC8NsEiVAT5BnOXraT08h+zRXIU+fSXn5LdBHprkx0EeleiIyyRPh1OWOJtXFEezdEUpjaWPIxXMJ+XlJwHPIB0SSm3eFb5iTCPQUrndBSKwrC937hdvBJ8gSJqYyCPHWQnOhO2rTbOFqdBQyJ9/A0fdew/HjuyEjfxRKGiegrHESqlqnoax2ArIKByEnvxfWVucREW6C2CgjhAVrIjzUEHU1qbj3xT+zQrynj7/ASF89EqLt4emsBHsbadjbKcDY6DQU5N/DmdN7cPr0fpw+cxDHTuzFkWPv4sjRPTh0eA/IzXNH/y7Lz2/vaS8Je0nQ82NqfUtd8Qj6/w36v2HOnYOdv7zwFxBa+T8x6FfmVhnob86svAT2Lwe9UHy3zkL25OZJkvn5/wjQf7j5Y+b037/9AQvtc+CTs6fcPDn4SxR+p0K7wgoU5ZWy3DyBmCC8E/R0TRzWFzl7nsfnEYCtz1A+n14AqJBPEMvpl9XiUlktSgovoSCXiv7odypQkFOK/NwiFBaUigr86tBQW89C+pTHp8K8hw++ZJAnN89A/+S+GPBPnz0Ujl88wtOnD/HkyUM8fUrQ3eqWxwrfyG3zavfvAb0k2BncJaICki8LdEy/wUUvGAz2BPwdekEuniD/+BFePH6Mb2gOANOrQf8tFeo9oyKe5/jdv/wKcyuTmL81idlb18Sg54V4W+Afw/StUYyvDrAueQT6dgb6pi3Qk8OnATezV9F54yp6J1pR3VSEtMwo5ugLCi+iraNeGHBDxXg/EPTU835woROXB6vEbp5gX3Q5XWiSQ53w6tORXhAFV09TmJqpQ0dbnjljAr2prhws9RVhZ6QEN1Ml+FlrIcLFFLlR3ihMCISHlQ5MdJWhqyVy9DRRjvLzBHtZKSicPwsFmbNQkT8HHQ05GOspw8xIDeamqrhgoQ5fe12EE9BdDZDipo8CP1N0pgdgsuIihvLC0ZzggeoIe1THOuFSnDMyA8yR6GOEOB9DhLvrwMtGGS6myrA3VoYNhfgNVWCsr4JAP1dMjPfhDpszv8DC+Bz2NHeedOc21zzu3CYJ1+nexvosNqiJzuo0vg/03NnzlYC/uERFeeNYXBLEnTwvwpMEPT+enx/GwtyQWAR9Xn0vCfrZmV4UFSag5WophgYbkZoSACdHXXh7myIkxAZJSd4oFDn6lEwfpGb7IC3XB6l5PgLoc3yQzKbW+UAS9AR5XpDHC/GY08/y2Ab6iFRXBvqYNG9EJVMRnqeQp493QzABOtoNwTEeYgVFu4uOtwOfh+x9w5zhE+bIQO8f6cy+g/L+lJ/3CbWBd6A5LtjKIyfGHC25zkhwV4XKqbdw4sjf4uChH+GM1AEoqZ+BkuZpKGucgormaSipnoCcwkGoaxyBu4cGwsIMEBttgIhQbURGmKC9tQiPH3zKttY9+OpP6GguRmSwBZxsz8PBTgYOFxShq3cM0tJ7cerUHpw9+x5Onz2EI8f24OCRt3Hg4NsM8Hv3CSF7Ctvvfvd1vLP7h4GewE4vAfsP0iCcPQzy/7+Dnpw8h7wk3OmYogx0j/8Tg35p7qZQTT+zjMXpJVZlzyrtpwTI8wI8nqvfGbond88lbnoj4fLJ6dOWOsrT3117H+9TuP72h2Jx5/6ddeMj3KUwv0h3yNnf/pDtxW+obWbOnJx4KYXsRRAvyCsDU345CgsqxCouqkBhfiny80pQQDn8wnLQNVqLKBJQUIYC0X16ppAiAkVVKCmqQmlxNcpKa1BeWovykhoGfoI+RQII8kX55SjIpe8tYd9ZeakG1dW1qK2tR11tPWpqKtHUVI9PPvkYjx59zSD/+PFXePToKzx+TOcP8OwpgV2kJ/QiQCL3T53zHuPF8yf45gVBfwv8BHzu5mnllfIEeYI7v8Yr5Xlonjt0BncRzJ+JAE/rc3LtLxE5eObmHxPsCfRcj9h2OtpS9x1Rz3vaY//tU3xx71PM35zE4to0C+HPrl8DaXptnGn29gTmNsjtX8PMrXHcWB/F4FIfumbb0THbilZqhSsK31OnPJpVT9c6Jq+i53oLmrtrkJZFOdd4EOgvX7mEvmEaVyuMrO0d7kXfWA+Gp6nqvh+jC/2iqnuh8p7C+CPzXRhe6EQ7Nc6hYTaXM1FweQv01CSntCEDKTlhsHPUhYEhFbnJQ19bHoaasrDUk4edoQI8LFUReEEdEU66yA1zQENWKK4WRCMjzAF2hirQV5NluXY1KsZj+fhzbFVUkIKi/BmoK5+DoY4srE1U4GClDi8nbQS66SPS0xBJ3qZIcTdCnrcpBrND8EFHCdabc3CtKAqDOcEYLQzDcGEEevNCUZvggsIwa+SEWSLJ3whBzurwtFGBi6UyLpgqw9pYFWZUTGiiiby8RKyvTbHpc3c35yDW7TncJdCvz+LOrTncvT0vkuja+iw2mWawsTqNW9QGV8LVL1PofuUG2CoK1zPAi6ruFxbGMU8V95KisP22CvwRzC8MY35hSKRBzM9vaXa2H7Mz/ZiZ7sP0TC9mZ/uwuDiEhfkBUI6+MD8ebS2laG7MQ2y0O7w8TRAWaofkJG8UlUQjPScASeleSMn2QWqOAHk2fz6XmuVsjagl2PNRtbQS3BnoM9yRkOOFuCwvUbU9Vd8T9N0Rme6OqDQPRNBo2otuCI0XXHhwtCuCokguYtG1kBg3hMS4IyTaE8FRHghkTt4FvuGO8A53gHeYI/zDnBEU6cwiA6EJ7vCPvACfcEv4hBgjPswQjTkXcCnRBKYq7+Ls0bdw+PAbOHz0LSgqn4KqhhQUVU6LdBLySschr3AQuron4empifAwfcRGGyI8WAfREeYYGqzFs2dfsJf1L/7yW1SVJsDfUx8OtrJwvCAHWxtZqKu/hzPn3sWJ03tx5ux7rPXt4aM0uGYX9h14G3v3v4U9+97C3v1vY8/+t/DOu69hFxtgsxW250DnoXmCOV2jcwrbE+QJ9gT9fw302wr1JML1klDcGXYnOJJedZ3fI/e883v4Z9Ln1wIAACAASURBVGnlYXUeun+dvpO+m2bRS4Trd4bd6Vzys3S88xm6xv8+/nfQyuHOn6dcPf8nBv3C3DLmZ5cwP7OE+WlRj/mpRQZ8DnnJPD2vsudw545+58rD+sJKe+aF4jyetxevEtvrJHP0BPZNCW1QUd6tD7A4t4Lqygbm2in/zp16fm4p8l4hctp5ucVMBQWlKCwUwE5ApxeC/LwyJv75AokXhaLCSygtEWBfVlotLu4j0As5fqrgJ1WxKn5ezFdTVcsK+KqrqlB5qRz1dTV4/+4GHtz/Evfvf4FHD+/h4YN7eEzT4MRw55AX1ufPHoH0gmBP+fwX5L6FaXYUcufunlfC08q2xVGInu5Tbl20kkMXQP5YvD5nYBfO+T0qrvtueF7IyfPr29fvAT3B/xn97Y/x5Nl9rN5exOLaLBbXpjC3PoHZ9QlMrY5jau0aZjcmMbdxg4X1Z25dw+T6GIaXB9Az24WOuQ5QK1wB9FdYS1zWFpfc/mQLeiba0D7YiKz8eGTlxqKwKAmV1QXoHehAzyANt6EJdv3oH+/DyDRV3Q9sA/3oQi+G5wTQj853oudGM8qv5r4U9LS17mJmMGwddaBnIAddHRno68jCTFcBtoaKcDVTRoijDhI89ZHub4r6NF90FUehvzIB7aXRiPayhJnGeeirSEFTSQpaatRRTA5a6rLQUDkPDaVz0Nc4D3M9WTiYq8LbXhvBbjqI8jHGRX8zpPtbojTUHu1pgZguv4i+tADUhtqhwt8cTdGOGC0Ix0RZLAbywtCc5IHqOCeUxzkgN8ISMV56CHTUhM8FDbhaqcPOVAVWBHsDZXi5WmFk4Co+vLOI9zdnt7RBYJ/DHeptT9CXEF3j12ndpB74onw97atn+XkOeoK9ZF5+YRwE+ZeCXgR9nq9fWBzBwiIH/SDmF7ZrbmEAs3P9mJntw/RsH1vpGYJ90+VCFBcmYKi/Hi3NhQgKsIWlORWa2SE50RvFJTHIyA1CUro320+fmiOE7ZNyt+bPc7hz0HP401Y7Aj1tqYvJpC11HluAT3MDhe7DU1zYPHoaMhNy0RUhcc4IiXHBFuidERQlKCSGQC/APpRAH+mBgAhXlpf3CXeEFwO9M/zDXRES5YLQWBpT6wK/cBsEhJsjItIUtXlOaMqwRrDtaSicfB3HDr6Ng4feZCNjtXSoh4I0FJWpg+JJyCkeh5ziEcjJH4SayiG4OKsgPNQAUREGCPLTRFyUNaYn2/DXv95noP/lzz5AfkYwfNx1ccFGFvZ2srAwk4Ky4n6cPkug34OTp/fh2Ik9OEh75t97hwH+XQI96YAA+l3vEsRf+05unkOdAC8pgjuBnrbW0TGBnHLwHOg78/T8OltfAXpJQEqCmqBJ9ySv8WN+7/8W6HeCn/8+/X3876dr/KVAcrvdd0A/P7/MZrfT/HYSQV/oQb/d0b/KyRPgJaHOgU/XhHD+9u53vBJfvG7bO79jG57o3saasI+eCvHmphbZHnjaQsf3zNNxblYRsrOKkJVZyNac7GJsia4XICe7CLk5dF1YCegkDvjc3FKQ8vPpRUAyIlCJkuIqlFAEQbRtT3JleX7any+q3KdcfW11HepqaMteDaqrqlFeVsZg//c//Qm+/upz3P/6CyYO+yeP74NLcPQPGOTJ7QvApy16WyF1cuaSxXL8mEOf7hO8nzx+iMfUdneHnj9+BK7t4KZe9cI9ur6Vi9/Kz29//geA/vljfPvXp/jpP36E5fU5IVf/vaAfx+StcYzcHETvfDc6518OeoJ9+1Qruifa0D12FYVlKcjIjmagr6jMQVfvVdEUuz70DPWib7QHw1Pk6LdAPzLfjZH5HgzN0tqF0YUu9E+3oqIl7yWgz0R+TQoiLnrBwlYdmtpS0NGWgbG+AqwMlWFvqABfGw3EeRgiO8gM5TH26MgPxkhlHMZqL2KoJgGVqX4IctCBhYYUdBVPw1BNBqZaijDTUYKpljxMNGRYft/ZTBU+dpTfN0SMlzHifU2R4G2CZG9T1MS5Y7o2A1fjPZHlqINMB03kuuqixNsYV2JdMJAVjJ7MAFxJ9EB9vAuq451REmWHZD9DhLtqI9BRC952BHsN2Jupws5EFfYWmsjPiMLt5Wv48eYcPtyYxYcb8/hwcwEf0KS623Pf0U7ob1L4/j8B9AT1uXkB9ttAvzCI3h7aRZOO6RsdaG8pQUyUG6wtlRESZIuL8R4oLIpCVl4IkjMpJ++L7aD3Ae2fp8Y5BHsOerpGIuAnZHsilkHeDVHpJHcGeArbE+RDk5wQluyCfyvoQ2gvfRTtm3eDX7gLfMKc4B3qwFbaYhcS7YrQODcWtvcLtUB4mAkKUmzQkG2NdF8FmMjugvTRXTj83i4GXhV1KWjryUNF/RzklU5CRv4YZBSOQVbhMGTl3oOK8ntwclRGWLABQoN14eOhgvgoO6yvjot63D/D2vJ1pCR4wdVRDdYW0rCxloWhwWnIyuzBqTPv4tiJ3ey3KDd/4OA72LfvbbxLhXdMbwiw30+T6baDngOe8vAk2kJHQOewp2MaZkOd8cjNiwvtRAV3BHRJ2P+/Anr+gsFXgju9ZPAXEe7gaZWE/Esd/eycCPBzyyB3z0W947mT58V4L3PzHPJbUKemOVui69zNE9zFTl5Ukc/2yr8E9gR1Lr6ljrrrTV6bQWlRBXKzCpGXXcTy8nnZhcjOLEBmRgEDPcH++5SZWYjcnBIG84KCS8jPv4S8vArk5ZUz5VNIvvASc/vc3dN5kWjLHkUSeD6f5f3zy1i3veqKWtRcqkNtZS3qaF9+VQ2qKipRWVaB8pJSlJcUob+nC5/+8fd4/PBrBnpy+AR76iJHK4e8OKQvcvvPnjxk4CZ4M/dNW9sktrpJgv3Jowd49PA+Htz/Cve/vsf08MHX4CLoP39E1fFCGF4S3Bzyzx49BOll9/gzwvoQLx4/eKmEUD6F7x+xgrzf/O7nuLk+j4W1ScyuXcfM2nXm6CdXxzF7+wZmN25g9tZ1FrqfujWO0ZUh9Mx1oeN7QN86JUyz67neirLqLKRmRCC/4CJq6grQN9iCvqFO9A32MOD3jXRj4Ho3hqaF7ngUricNz3Wjf6odgzPtGJnvFCbZUUFeA22rE0L3RY00rS4DBTUpiEryhpmVKrR0zkNPTw6m+vKwNVKCh4UKIl30kOpnguJwSzQkuaCvKBQzl1Mx2ZiE4cpotOQHITfSDkGOWnAyVoS1lgxsteVhr6cAB0NFOBoqwNNCDaHOBojxMkGCrxkSfc1x0dsUce4GiHfTR0OyHxau5KPY3xIx5gq4aKOCfA8DFHsbo8jDEJWBVrgc44yGGGfUxDiiJs4JFdH2yAwwQbynLqLd9RDmrIMAB224W6vB0UwJdibK8HU1xUBHFT68PY2PNgn0s/hocx4fbszhg9uzTHRMIvBzR79BPe9p9jxpdYpV4Es6+qWVCSzdFCrvedieu/lXOfrtoXty84KjJ6BLOno6JycvdvRzfSx0T89Q6J621pUWJ2J85Ar6e6qRmOANOxt1+HqbITHBE3kF4cjOD0VyhuDo03L9kEogzxVATpBPLwxgoL+Y5clWDnlqoHORhezJyZODdwUBnhSW7MxEoA9JdEJooguCE1wERx/rwkL0Quj+u46euX3aMx/hBn+qsqe8fJgDU0CEE0KiXRAW64ZQGlUbZougQEMkRRiiNsMCpTEacNPbDfUzb+Hkwbdw6NDbkJY9Ck1dOWjoyEJBhSYZHsXZ84dwXu4wpGXfg/T5fVBSPAA7W3mEBhkhOEAX3m6qSI5zxScfrwoNv759iInxDoQH28LGUg6WFtKwspSDltYJSEntxYmT7+LIsd2sEx41yaHCu737djHQv7OXqubfwN6XOHoKyxPYOeDpmMDPQc9D+FSIR8/SOYFcEvY/GPRvvYY3ReKOmEOUr9w18/OdK4ctAZeeJUk+I+nC6fq/N3TPv5P/Bv+7+O9xF78T9vz8O46euXgC/PxNLM7fxNL8TTYalsbDSgJect88he13OnnWzpZV3lPTHHLxAuxfBnrK1XPxivqdK2uyQ812qKvezU2xro9OMiefnZEvhj01ycnKyEdGej4DPAGfjrlSU3KRnpbHXgS4yyfQ5+cT3CuQnV2KzMxiZOeUISeXYF8GSgVIhvQF9y8U9FG6gIvy81TxTw17aHCOMDynlo3Fbaipg6AGNNbWMV2uq8MHmxu4f+8LFrYnZ0+AJxH0CfgUzufiLp9Wyts/ffJI0OOHIKBz7QT71199ia/ufQFaSQR9Av3jR/fZCwK+eQF88xygDnjsWFj/+px61wvb6AjyBHMO/e2A5xGB7wG96AWANc55/gifff573N5cxtLaFAP99OrLQH8NM+vk6McwujKIbgL9bDsL3bPcPOXnJXR1ugWtE1fRdb0F9VdLmKPPy4tHZVU2unobMTjcif7BbvQP9qJ/uAf9410YmOoRNc0h0PdicKYTPRMt6J9qZaAfmmvH1eGaHVX3aULVfV0aYlL8YGKpAh09GRjqy8FUTw4XjJUQZK+NRE9D5IVYoDzaFs1p7hi7FI355jRMNyYz0LcXB6IyxQWZYVaIdjOAv7U6fC1U4GupgmB7bYQ76SLEXhPR7gZI9DNDaoAlUvwsEOdhhGhXfUQ766AmyRvXGzKRH2CFREctxF9QQ6qTFlLs1XDRWhEpdqrIdddHkZ8pSoIo1G+NsnAb5AWZId3PEKm+hrjobYgYTwMEO2vBx04VXrYa8HfSR15SACaHmvDx5gw+3pzFRwzss/jw9gzevzUt1ubaNG7T7HkOeL5KgJ5ts1uZxMtAL7nVjrbX8Rz9wpJwTKDfgv13Qb+wSPn6QTHgCfYsdE+gn+vH3Fw/22Y3NdnFQD/YV4/hwQZkpAXByUEHLk46zNHn5YcjpzBMDPrMgkDx3nmWp5dw9Bz0PHRPOXoqzOOOnoOenPxO0IdcdGagD41zQSjtpY91RzAV40VTGF+kGMrZC+AnoPuF2sM/5AICQi8gKNwewREOCItyRGSMEyLjnBEaZY/AIFNEBmijMN4IVYmGiHE5DSP5NyB3ZheOH9+Fk2f3QkVTCtoGilDXkcF5hWM4I32QSUr2IM5J78e5c3shL7sPFmbnERJoBG93Nbg5KiE9yRf/9IuPWc3P8+dfo7u9Bj5epjA1kYapiRRMTKiY9BBOUre94wT5XTh4+B1Q97v9B3Zj795d2M2m09FAmjcZ6GklR7/rXWHLHLl0EgGeQE6Q506eVgI7QZ9C97TSObn3fw/oCdJckgCVPOb3OWj5ygHOn6Xndt7jz/CV8vKS+iE5ev6dfKXf438THfPvftlKkKfr9Fn+T5yjZ6H62WUszokAL9Ekh4frJSFPgP8hoGcOX9TPXhymFzl6DnladwKen0uCXvLz14dvsOI3gjs5ehJBPyMtTwz6rAzB3RPwGfTTCpGVUYycrFKRSpCZXoSk5FyERSYhOCyeKST8IiKiUxAbl4aE+DQkJWYiLTUX6el5LB2QnVXIXi4k0wbk7MnhUy99GqTTWN2I5rrLoJn3zfU09/4yrjY0o+VyM1qaqJf+FXS1tWJ+Zgq/+fXPWRifQvk8nM9XHton8HM9JlA/uI/H97/Gw6/u4cG9L5nopYGgLkgAO8Gd3DwHPIXwKbxPuXt67tf/9Ev8/Sc/wU8/+Qn+4e8/wS9+/jP85te/wu9/91t8+ZdPGeDFLwAvnrOJdP9m0D+8jxeP7uM51SE8vY9Hj79kM9C/D/RUiDe1NoYba6MYWxlC32KvCPQC4FvnhbG1YtjPtKJ1shXdN9rQNXQZ+UVJINCXl6ej+WoZBoba0T/Qjb6BbvTTXvodoKfQ/fBsF/putKFvsoWBfmShCx3XGlnDnPwGAfCFDakoqE9FEQe9hTJ0dM/DUFcWJjrn4WSqjEgXfaT7maA82g7VCY7oyA3ARE0CZi+nYKoxGSPVsegpD8XVfD9cSnZFVpg1knyNEO+uixhXbVz0MkaynxniPQ2R6GuMJH8TJPmaINnXHLEehgh30UG0uz5K493QX52IvBBbpHgaIcJGCcEm0oi1UUaqkybSnbWQ6qSBXG8jFAaYI9vHEHmBZigKtUROgDEy/I2Q5m+ERD9KC+gh2kOPfX+CjzmyIl3QWJSAxfEWfLw+gQ/WJ/HB+hQ+IMivT+Lu2g3cXb2BjVXBwRPsCfoUtidR9f0tapHLC/L+T0A/z/fSE9S3HD139TxczyFP69RML8vTE+xnZ/owN9uH6qpMdLZVYGSoEQV5UXBzMcAFWzUkXfRCbl4YcovCkZJFhXh+2Al6CtmTg2fFdyJHT8cJon30Aui3O3ohL++CcO7skwj8bghNdEMYFeTFuSE05rugD6J98RFOCIiggrsLCAixZQoOtUVY+AVERjogOsYB0XEOiI51QFiEDYL99JEcqovqFFPkh2vBTnMvVM7S6NndOHHmXcgoHoWq9nlo6MtDQf0sTsscwknp99gqgH4fzp7dA3nZ/TA3O49AP0PWBMflgiJy0kLwx3/5NWPGw4efo7wkFRds1aGncwpGRuegr38OcnIHceTo2zh4mGsX2zO/b/872LOHd8B7De/seZ2F7snZE+h373uTuXiCPLl5AfIU1t8K2XPQ0z0CPZ3vhDwB/4c6eg5MWjmwd678GQ5avnKw8uf5dQ5Xfl9ylYT8Dy3G49/LV/o9/vfSNcnvp2P+3NYqPP8d0C/NLOEmuXfW1narEx71sifA85y7GO6Uk19Yxy3aUrd4C7eXbmFj6TY2lzeYJI9peM0dKsKT7JJHDXQkHD1rpkMNdagoj8AvEoGe9chnLXSFNroU9p8Ym2KOnre6pRB+ZlouMkWOnUL2FJrPyixCdja59GLk51WgIP8SsrJKcDEhC5ERSQjwj4aLSyBs7bxgY+MBG1tP2F3whoOjH1xd/OHhHgg/nzCEhcQiNiYFSRezkJKcg6z0fORlFyM/p4TVBWSlF7DtdjT69nJtE5rrmtFc34wm0bx7Wgn6TXUNaKqrF6kOl+tq0NneguXFOfz217/El599iq+++Axffv4p7n3xKb7+6jN8fe8zPPj6c7G+/uJzfPX5Z+ArHZPufU4T8j7DvS8/w1f3KP9PDp4K/e6zMP+337zA40cP8fNf/BzXrl1DfkEhIiOj4evjDy8vH/j6+sPfPxBhYRGIDItEcmIKqi5VY3hgGDeXVvCLn/0Sz588AW2Xe8bC/g/w/DH1sxd62r8qdP+CQP/wPp4R7Gk74dMH+OlPP8Ly2gxmV69jeuUaJlfGMbk2jhkWsqcq/DEx6K+vjQrh+/kutM+1Qgx51vu+hZ23zbWx3vc9050YnuzGpdocZOfEoLA4CRWVWejua8IAufohEehHuzEw2StU3s9TEV4XE7l6cvTDcx0g0PdOXkXZlVwU1qehsI4gn4J8WuvSEJ3mDwMLZWjryUBXRxZG2tJwNlNBtKshCkJtUHfRGS1ZXhgsD8f12jhM1l/ERH0CRqti0FcRjraiINSle6IswRGFUTbIDTVHVpAJsoPNkBtmicwgM6QyyBvhoqcBEn0ofG+GMEctBvqiOFf0VSehJNYJWYEWSHTTRYSlAqIsFRBvq4IEWxW25ngZojzMBmmuWsjxMcSlqAsoi7RBUbg1CkItWR1BRoApMgNNkRNkiaJIR1Rc9EJNejBaShMxN9CI95evMbDfXZvE+0xTuLs+jTsE+JUpUNieGuhs3hJAv7k2A9pXT0NvWPh+5QaWbl5nWr45gaVl0ZY62lYn0ksd/fwoZuepz/0QZucGMbcwJBIdD2J2vp9pZq6fgZ1y86Spme4tTXVhZrobV5qKcOVyAcZHmlFZkQxvT1PY2aghLsYVGRmBrGlOWpYvm0ufkc/b3vqzHLzYvdOWOgnFU9McUeMcGltL7W+j0lwRleqGyFRXRKa4IoIK8Sg/z1ZXhCeJQB8r5NiDI4XK++AoF5CCwh0RFGqPwNALbPtfaIgVwkKsEEHRnwhbxEdfQEKsHS7G2iEu2g4RIeaI9NNGXpwuKpP0EWh1CprSb+PMsbdw7OQ7kJI/AmUtKShrSUNdTw5yqqdxQuoA0zn5o5CWO4LTZ/fgzJk9kJM9ABNDafh5GcLa7DzsLBVQkB2DRw8/Y8z41a/+DqEhLtDToS54x6CvdxZaWqfZZw8efBMHaOb8wV1M+w+8zTrfvbP7DeyiynkC+57X8e7eN5j2EORF4XqCOHfy3M2/9Q45eUEEdnoZoIr7t3a9hjffJkhTdbyoIQ6B/i1qYvMjcZ7+VTl6DnEOTg5tyZXf2wKnUI3PAcuf5dD9oaCnz/Ow+vetL4M3/eaP3vgbptdEq+T5a+L/Pyil8bd44+2XdMajPDx37DRallw8d/IEdx6C5+uGaCLd5uJtbC7ewp2lDdxZ3q73V+6A6eYdvH9zE3clKu7fX/8Ar5LkCwBtx9uZvye3Pz0xh+LCCnFPewI9OXrK0fNiPAb6rCLk5JYiO4/C8oWIjUuFr2847O09YWPjDktLF1iYu8DczJnJ0twVtjaecHEOgId7MAL8IhERdhFREcmIj01HYkIW0lPykZ6Si9SkbKQl56AgtwwVpbWoraLZ9o2Cai6zWfc0756pukEUxq9FfXUN6qur0VBTjcbaGlyuq2Xq7+7Cxtoq/vC73+H+l5/j6y8+xZef/Qn3PvsTvvzLH8X64s9/whef/pk57nuf/UUM/a+/pBC9UNzHc/5UxEeV+p9++mdsbGyg8fJlxMTGwzcgEC4eXnB09oCtnRNsbB1hbeMIcws7WFrbw9LqAqys7JmsbRzg7OyJoOBItLd24N5nn7Iq+mcPv8ZzSTHXTs795SLQC7B/iN//y+9wa2MRCysTmJUA/fT6OEjk5klUdX9jfQwTt8YwtNSHjlkB7C0LLWhZbEUbaaEV7fNt6JzrQM9MF0Zm+9FwtRSZOVEM9GWXMtHaUYPBkXYMDHehjxz9SC8GJ/owSgV5EqAfmuvC0Gy7APr5TgxMtaCqtQCFtWkoqEtFfp0I9PVpSMiLgL6NGjQNZNnkOgPt83AwUUKsuzEq41zRnOaJroIADJaHYaQyEqNVUUxDFeHoLglFa0EAGjM8UJviisqLjiiPu4CyOBuUx9mgIsEexVG2yA4xR5q/MZJ8jJDsZ45EbxME2aoi3EELxXHuGKxLQ02qF7KDLZDtb4YIC3m4qx5CkP5ZhJvIIMZSEdWRDmhJ9UaWhy7KQ63QcNEVdYluqIl3QWWsI8oZ+O1QFmGL8sgLqE/ywuX0AFzODEFDVhhaihMw29uED1du4MNbM7i7PoW7azO4sz6Du6uk6W1ufpPOV6dZQd6tNdpmN4mVVdpaJ4CeA39x+RokReF6SVEYf25+FDPzQ5iZHxS0MIiZhSGR6Fq/WNNzfeCamiXQd2FyuhPTU52YmuxAT9cl1FSmY2yYZlZkwd/XkhXkhYdeQGqyD4qKIpGa6SvujicMsvETF9xxN78N9CJHT81zxJ3x0qh5jrtYUSmuiEx2QWSyM8KTnNn4WJosFxrrjOAoZwRHOCEw0oVtlaPjkHBHhITaIzTkAiKDrRAVbMEUE2qJuAhrXIy2QXKMDZKjbREXYYkIfz2kh+uiMtUAmcHysFR6F9LHXsOhQ6/jxJn9UNaQZpBX0pSCmq4sZJRP4tjZfczR07Gc0kmcOrNX6JYncwCmBjLwcjGAke5p6OucQm52JP70h59h9eZ1FOQnwNJSA6qqp6CifBw62mehqnKSzZ4/+N4bILjzpjh8r/yud34E0u7dr4Ga5JCoK94+qsCXCNWTiyfIb4FemE5HYXoSVduzYTa7XmfFaBy24pXBbasgbwv027fC7ayW55+XfAHgoOfXOPDpWX4sufIXgH9tJbjvLJijc8nP8ZcGye8XH7/5N3j9LdL/xGtv/o1YP3rjf7Bjui6p7zj6baCX6GFP8N8JejZqlvbFk4MXaSfkCepi0IuAf5eH7L8H8gT/baCX2HZHgCfo07o4exPlpdUM7gR5VpSXVYgcAj6vvM8uZnBPTc9HQlImgkOi4e0dAje3ALi6+sPNLQiuroFwcQmAp0cYfLwjEBaWhPj4bCQn5SMttUgizF+K7MwSpKcWMFdPkCcXX1ZcjZrKy6itahLWS/VsVC45++2qR31VHeqrqUCvGrWVVaivrhLDvqme8vjVDPhDfb14f+M2/vDPv8G9z/6ML/78B3zx6R/x+Z//INIW6Lmzf/DlF7hPeXiJMD01vfnZz/6ejddNS0uDj68vnF3c4OjkigtOrrC0tYephS1MzW1hYm4rcWwDEzNrmJvbwsLSjq10bG3tABvrCyguKsJnf/kLy+E/ffA1BH3FIE7w3ykCvxC6v4+n9GLw+AGLUqxv0Da7G6xLHm2vo2K8naCfYnn6cQb6sbUh9C51grrhtS+1oXWxFa0LItAvtqNzoRO9sxSC78fltgpk58YgvygRFVVZaLpSgcHRDvQPfRf0Y/N9EKruuzHMqu87WdU9FeQNTLeiobsMBbWpghrSUEDuviEdmRUXYe1mCA19Gejqy0NfSxq2BnKI9zRBXZIX2rL90FXgj76SIAZ7An5vcRB6igLRVRyI9iJ/XMnxQlOWBxozXFGf5oL6VGfUp7ugMdMdNSkuKImxE2AfYIo0fzPEuekiwEoBEQ7qqLjojuG6VLQWhaEpKwAt2UFIc9ODj9ZxhBpJI85aBTVRzphvzMJAQSRKAi1wJckTrZl+uJrhi8spnmhIckftRVdWkV8T78z23F9N90Nbdghac8LRkhuB5uwItBYkYrKnAZsr43j/9jTurs/g/fU53KW982vk7KfxPsF/bYa5e6q6J70K9AR4gvq/GfTzg5ieG2CaoQK8HwD6mekuTN5ox2B/PS6VJmF0iDpW5rOKeysLRYQG2yIl2RvFRVFIy/RDWpYfa4PLivFEVfUEedYsR8LNE/B5C1zeIU+APU2yo255BH9PMtaQgQAAIABJREFUBnwCfUSSMxPNieegDxGD3glBkU4IiXBCaLgjQsPs2R5/An00A705CPTxEdZIjLZBSowdkqPtEBtmithANZQl6qMq0QBBlseheeZtHNv3P/HewTdxXvEENPTlIK9xGvJqZ6CocQ5SCscY6M/KHWFhfAWVUzhzbh8Dvez5/dDXOQdrM0WoKh6Apup7CA+xRGlxJAL9zWFloQR19VOQPv8eZOUOQU39NOTkj7Cw/YH33mDwpj72vJc9a3PLGuO8hnd2v8aa5NA1egnYK2qBS2AnyP9XAz2HvOT6fwP03M3zFxDJlVw6B/m/C/RUcEdA5+Kher6Sk2f5dlY9T3PkBdDvBDw/J8h/sHp3m94Xhetf5eRfdv2uaKqdOGdPDn/9fawsroNa0qYmZSIrPY+BnmBPoOeFduTgqfjuYlImomKTER2dhMTELKSnFzKlphYiLa0IGRklyMmpQH5+FYqKalFYWIO8/CoUFlSjuLAahfmVTBlphUhNpt+iyvkaVF9qRGV5PS6V1aGqogHVlxpQWymAvu4la32VAPu6yhoG+rrq6v9N3FtG13Wmeb5fbk9PpVJhO2ZbZmZZzMzMzIxH0hEzk1EyiC2wZLYlM0OqAtU0t2/P9J3qLggnTuw4UF09fdfvruc92vaxk3R1TffqyVrPet69z9bxyaff/j+oYC/AF2UvsBd1L+cjvT2cPj7JX733Dp9//CFfffG5gv6Xn4nC//Spiv/iAY8F8qLmH37BY6mwf/wV3333Hbdu3SY9PR0/vwD8/AMJCArBxz8IDy8/3Dz9FNydXH1wdPHC3snziTk4e2Hv6IGTkxeubn64uPni7OqDi6svbu4+uLl50t21h8ePvuKfv/2Wf3r8iD88fsQ/ff1Igfx50EvY/l++ecw/S/h+9kXg918/4t337nDl1jku3jrLhTtnFOinb580KPlZP3P/NDP3z3D+/mnO3z/FyXvHGL0+xNA1A+hF2Qvsh64PMXxtmDHVB3+MvtE91DUWUN+ko6W9jJb2CiaODyhFP2as6C8d4/Ts0Bw1LEdV4I9wSrbYXRlW6v7I5G418rZpvyyzKUNV3ssQnX3lxGeHYO9mioPTThxsN+Jlt5GscAd2F0XRVxXHYG0sRxsTnwK+IUFdH21KYLg5nsHGWAYbYuivi+JIbSR9NRH01UbSXxdNT2U4rXm+1Gd4Upnirqr488JsSPMzVcDfrY9hak8JY535jLRkM9VZwN6CcJWjj7NaQVWEM6fairi8v5oj+nhqo505qItgqDqJ/qoEDpXF0FMSqWC/TxdGb0kUR8piGKxMZKgqmaHqNIZq0xmqzeRITRZHWnScPrqbt66d5C/uXeKdO4aeeZmO9+69y7w7q/Lv3b3AnTszCvJ3bxv20xsreg3yoti1s1Z8pxXjKTWv5tw/p+iNQH9BwvVGKl7OM5fGlE3PqvnzM0NKzU+fH+DEVC/tLUWql35kqJ3szBDcXbeQnOhFSXE0LS2ylz5Rgb6sJs5Qdf+vgF6Du3itIM+g7A2A10AvXqn64lAyi4LJKAwhPT+E9NwQ0jINij4tO5RUGX6TKWpeQva+pCZ7k53kQW6yO3kp7hSke6LL9KY42xt9ji8lWd4UpNhRnWXB3jI7KuN34rNzAesXvcSSBS+rqXSWdluxcNjCZrOVSslvNl2FAH75uvkK+KLyt5utVqBftWYumzcvwspiDXbW69m+eT5mO+YRE2lBXKwVLi4rVfvdhvVzWblqDhs3LWLHzhWsW7+AxYtfYcECg0rXQK/BXhS8TMETk7P2uQD/9dk1tcagf22OoRBPU/Kal7C95PFlhrvWXvY8BI3b6+T8x1S9McSNz8aqX/u35PN/L+gF4lrIXpS88aY5TdWLetd+y/O/4+XXnnYbGINeztoLgLH/nqKXML1AXYCuwV3zGuS1inrNi5oXsIt6f95+EPRGOfnnof7uvff4IZNJeQL7Z0B/+xfcvfkWvfuPqLy8VoynlH11kwK9FN8VF1eRn19KVk4Rmdk68vL06PW11NS0qSr72toOBfja2k4aG3fT0NBFXV0nDQ3dNDR2U1vTror3BO6i5OtrO2hvPcCeroPPQF5AL8Dv7tjPXmmr+wET8GsKf1+XPCPh+z0ckJW33V1P1LxAfk9nB62NDTTX19Hd3sbxiXH+9q//ShXcSQGe5ObFBO5SiCcFeaooTyrqv5XZ+f/M2+++R0JCCj4+gfj5ByPhdy/fQNy9/JVyd/bww8ndD0dXH+ycPLF19DAyd2wdDGbv7IUCv8DfyVO9FDi5euPh4UvfoX5+//gb/vD1Y/7w1UMD6L9+pGBuHL7/l68NoBfYa6AX//d//9dcvX3ekKefBf3ZG1OInb95gpm7p7h4/ywXfn6WGWVnOHf/OMduHmX46oAK2WugH7w+xODVIUZF0V8eZ+T4QepbihToRdVX1RYwMiZ5etlLf5QJCd2fH+fkpWOcvT7J2RvHOHNjgpPXxpWaF9BLL72E8QdP7qelpxIN9M29FTT3VtJ6sIb8ihR8QhxxdjfHxXkbXvabSA6wpDU3iIPlUfRXxTBUZwC+QH+4Pn4W9PEcbYrnaHM8oy0JjDTFMdQQw2B9FIP1kQzWRXOkJpKOAl8aMj2Vqi+JcSIn2JLsIAsqk9zZXx7HeEcBk7t1CvTjbbn0lsRQHmZLtsc29udGMlqdzVRjIe0pAWS6bqUq0pGDRVEMViVypCyWgyVR9JZE0lMcweGyGAYq4hmsiGeoKpGjtamM1acz3pjJcHM2/c25DLeXcLK/g/Nnhug+0kZXfzvjZwe5cPWEgvtbdw1T8aQK/+4tgfx5bt8690zo3jg8r4HeGPDaWau4v3T1+NPQ/b8B9NMXRxHQC+Q10J8908eZU0dU6H5spJuJsd3oi+PxcNtGQpw7RbqoWdAnUVIeQ6n00gvkZ0EvOXox47C9AN4Y8hr48yueKvmcUkMYX3y2qHpdMBkFwaTnBpORG6p2xqdnhZIh/fAyzjY9gJRUX1KSvElN8iQ70Y38JDcKU9wpSvekJNMLfZaYJ8XpzpSlW9JVbEN7vhVxLiuwXDuXZfNfZOHCV1m3eTk2zjsxtd3A+p3L2bB9ORt3rFCgX7N5iQK/5O13WqxTVfkrVs9h3fr57Ni+nJ3blrNx3Ty2bpyHm/N6PDzXs32H5PFfYcXKV1Ub3eYty9i63YRVq+eq6MG8+c+G7p8HvQZ52UMv4X2l9n8Q9M8W4mnV91KIJ3l8laN/xdBHroFe2uXkvvZSoPmnsDcseZGXBGP7Hkhflfz/900D75MQ+uwEPQ3Of4rXQvcC+edBr0H+h36Duif1CbPdBsagF7g/famR/LzBfhT0CvbPDb/5MdBLgd3z4XntWtT8L++8w3t33nmi6t/5DwK99NXfv/0LBo6MqNC9VnkvVfA1lY2q6l4q5QsKyhTcs3OKlaIvKqqksrJJwby6uo2KyhYqKgwtdaWl9ZSVNaj2Or2+jqKialWwJ1X6ouo72g7Q1dFLV7tYj1Lwmpo3Bv2ejn1P2uu0Njvxe1VI/wD7OuVlQK73sL9by9d3KRXf1dZKe3OTUvOSr+9sbSEjJZmUhHiKC/IZHRrkN7/6lQHsDx/y7aOHqvL+918/5vdff6V65v/5X/6Z//73f09ObgFe3gF4+wTj4emPp6c/7pqKd/PFwcVgdk7e2Dp6YW3vjqWdmzIrOzeU2bpibeuGjZ27Mms7gb8ndo7eSu37+gRw9uQp/r9vv+P3j77ku6++5PePDcAXkEuYXux/ffUV//L4K/7X1wb7w9eG8P77H/y/XL55RoFeQvfnb53izPVJTl+b5Oz1KaXsnwf9zP0TnLw9rlS95OYV6FWufpCBK4OMXBrh2MVRxs/009Spp6ouV03Ja+2oUv30Pwb6c7cmOXvzGKdvTHD6+lFOX5eWOynQG2Ls/GE6j9Sp0H3TAZl3X6lUfUtvNWmF0QRHe+AT5IiH+y6CPXYR77OLikQ39haFcKg8goHaGKXs+6ujlR9piGekUQN9AqMtiYw0xTPUEMtwQxRD9REK9gP10Sqc35LjRV26B/oYRwpCrSiLc6ZLF86R2hRGWrI4sU/PaFsuR5uzkLB7Z4Y/HWn+HCyMV6Cf2V1FU7wvSbYbyHTZTl2sKz2FYRzWR6upeb1FEfTowtW1hPX7KuMZqk7gWFMGUy1ZHG/LZrwjh4m2XCbbihjZXUVVZzHOpZFYl4XhWZdAbEcubRPdnL42xd17AntDNb6A/tatc0/y8zLL/v8U6M+d7mNvdwUDR1o4daKX5sY8VYwXFeFIQX44TU2ZVNYkUVQWparvZaGN9MhrkBcv4fsnJlX3RuF7LU8v+XlR8QL3rJIwpeZV2L4ohMzCYLILQ8kuCCM7P5ysnHAyssNIF8hnBJCc4kNykhfJiZ6kJXmSm+hOYbI7RakelKR7os/0pDTLi9IMd4pTbGjMt2JfqT3FkVtw37GQjSavs2jRz1hk8gbbzNdj67KT7VbrWLtjBeu2mSjYC/A37VjJVrO1qgrfwm4TK+UFYcVrrF03nx3blrNl42LWrHyTVSvmsn7tPLZtX8yadXMxWf4qS01k+M4bbNi0hM3blrF85VzmL3yJN/8E0MtLwJy5UqD37Kx7LYyvwd3YPwW9KPqf8dIs7AXCr7yqFe49C3sD6CVH/zNefe0lXn39pf+joP+hHL2Wk9deJn4U8vICokD/7PyAH4O8wF7770l7nfTL37l+V9m9G/e5f9PI5NooZK8p+qd5+GdD9Cpkf/dd3rv7Lu/KXHsjM86/y9lY2f+gor8niv493r4rqv5dfn5H8vTvKEW/p+sAxYVl6IsqZivuayktqaJIV6Ha4nSF5UrV6/U1lFc0UKN65tuprW2nuqqZivImBXcJ5+fklJCTXUJWVhG5uXrKyxpobpI99T10d/bS2X6Ajrb9Cvhy7m7fT1eb2D7l5Xq3sr1qba6szjU2Bf3OfWqQjgzT2dO5l327ZemNDNbppL25WQH+7s0bfP7xRwi8P/ngQ25cuUpLQyOZqWlEhYXTu28/Dz//nO9EvX/1yNBi99Ujvnks8/K/49e/+Q264lI8pJjOOwgXFXr3w9ndFycFeG/snH2wdfLGxskLawcPLO3csbB1VWZu44pmu6xcMJgTppZO7LJyxsLGVb0U2Dt64uTkTpB/EHev3+IP33zNt4++4LvHs7AX4M/aP3/1kCcmIX4V6n/Iwy8/4sa9C1y4cYaZW6c5d+MEZ64f4/S1CWXTd05y8f4ZLryl2Wmm75/g9F0J3w8zcMUAek3Vy7WMyR2/OMKx6WE69tVSXpVNZXUu3XvrGZ/qZ2JqaFbRjzN5boKTFyfUS8W5m1OceQL6MU5fN8y+N+TpB9gz2ETjvjI1LEdA39JbRfOBagJjPIhI8Cci1hcXV1NiwpxJCLQiN9Sa9lx/DpaFM1Ady0B1DH2VUWiwHxbYN8QzXB/HcH2sUvD9NVEM1MiLQTgDdZH010ZxqCqC3UVSmOdFebwT+hgHWnMD6amMZ6Axg6GmLE7sLeFoaw6DdWkM1aRwSB9LT2EkJ5p1/Hx0L2e7ytEHO5Bgt4FMtx1ke+2gIsqe3XlB9BZHcqAwjAMFoRwqiaKvIk7ZUE0Sk81ZnGjP4XRXLqe78zndpeNcZxkDB2oJbkhgXUUgqxvCWNcQzpaaMKzKwkjsKGDP6B4uXjlumHd/8zw3b5xVoL9x4yzXfwT0Pxq6v3qSS1dPcPHyFBcuS35+kguXZk3l6iV8r4XwJWwvav7oM4p+enoQUfTnzvRxsKeOA/uqOX3yIHu6ywgOtCYkyIbcnBDq6tKprktRoC+pjFaLbGSZjQzN0c8utpFrBf4aw+x7CdlrgNeK8XJKwxTks6XqviTEUIRXFKzC9tlFQeToQsgpDCMrP0wpeQnZS6W9VNknJvuSmOhJcoI7GUke5Cd5oBM1r4E+3YuyTE/K0lyoSrdmT6k97fmWJHisxGLdXFZKD/vSV1izaQnm9luxczVlq8VaVm8zYfWWxazdtoxNu1ayxWw12yzWYum4VdWYrFg7hyXLX2XdxkVs376S9esWsXLFPJavmMeq1QtYu34xy1e+qRbULFzyqhqII/c2blrGsuVzWLDwVeYvNGym04rxBOai2kXJy/Ia2T0v92Qkriy3UfeNQK8V4v0Q7CW0L8NypM9eYP2qVOOr6vtZJS9Kfbbf3ljNC+jlOXle/d0b0oOvvRQYUgBPwTpbtDdb1S/5cDHD5+INlf5S3a7spf/KCz/786f24p8/CcuLwpfKeOMIgOGeoXpfu69FJATyT3+HIVqhgd/YG/8W7fcZfqPh96mug9nfLV0I2n9PQD89fYk7t99SdvvmPe7dus/9W/e4f0sm2hly8sZeLai5ISF7qawX0Ityn7U7/7aKeg30AngBvvj37v/ymRD+O/d+yTv3/kLZ23d/yS/uvMcv7vySsyemKc7Xk59ThE58fjF5eUXk5RWTn6dXptNVUFJcRamAvrxe9dKXldWpF4G83BKl9uUzMX1JNUWF5eoZGXMrc+3b2/bSIZvq2vcp62gTv19Bvrt1H5rtaT+AZsZwNz53t+9BLbpRu+330SWg39vDnq69dLS0cml6mo/f/51S64aK+8/4+qEUuH3Lg08+4a9/+UtOHDvGvVs3+ebRl3z7+CFffWUYhvPw4UO++eYb/vHXv6WisnY2PB+Ak6s/9s5+2Lv4Ye/mh52rLzbO3lg7eWHl6Imlgzu7bFyfmJmtmzqbWruw00ozZ3ZYOioztXHC3NYZS1tnrGxdsLFzxs7emaTkdH71P/9RvXx8++gB3331Bf/0+Av+8PiBwb76kj/M2j89+gLNvnn8gF/88i7TV08xfeMU525McubGuILs6evjnL89xcX7Er432IX7pzh77zgn7hxjVHbUX5FivD4OXz1M35UjDFzpU+13IxcGmbo4xoH+DvTl2RTrM2luLedgfxcTU4Nqyc34iXEmzxzj5Mwk566d5Oz145yZDd/Lv62Z5O2nLo3QO9ZFc28VLQerESXf1ltHWXMRDt7WJGZFkpoTg5X9NkJDXchPDSQ/xkkNzNlfFMaR8liOlAlEo+mrlJB8NEN1CQzXJTJUG8dQXSxDddH0V0dwuDKCgxXhyh+piuJQRQQ9paHsLgpUsG/K9mZfWRS91fEcqk2mrz6dyS4dY2259NemMlCTQn9VMiO1aVw8UMWZ7jKa0oPI8rciyX0bGd47yfDZTpb/DmoSXVXx3YHCcHoKwjhcEkV/WSwDZXGM1qRwvCWHs135XNhXxMW9emb2VXL6QD369jw2VvqzqjqQTXURbGyIZkNNBKsL/diU44NLRhCHRvYZCvGun+PWLOhv3jyroG+s6n+sGO9Jjn52YM7Fy8e5cGnqWVPgNxTmGXL1AnoD5FXo/sIw5y8Mc25mkLPn+hXsR0Y66OrUc/rUIXp7agkLdSDA30pVuVfVCujT0emjKKmIpqQ6mtKaGLWyVpbclFTJwpsYymbBL5A3Bn2urKotDSVbH0J2SbDBjM8lIWQXB5OlEwslsyBU5emTMmYH4qT4KdAnJHiQmuBKTpIbBckeFKa5U5jmhi7Nk5I0L0rT3alItaOtwJ59enuKozbiaTaPNUteRFrcTFa/ydZdq7F02Iat6y42m61m1ebFLN0wjzU7l7HFao2ybZZr2GG9jp3yIiDtdmveVNPyNm9fycq1C1m2Yi7Lls9lxar5rFi1AMOCGtlE9wqLl8xhzdplbNi44pn1sxrkxRtUu6HKXkA/903ZXCf3BfSvqf76142K8LQWO63NTsvba0V6sodegf65FbUa2I3Vv9wTyCvQzy7GMf5cO2vPiBcFrD3/8utP8/vaZ1o4XMuBS+hcqt1/yF569Se89NoLvPKa4UVDAC1Qfx7oxnA3PhvD3fhs/IxEKTR7Ph3x0suGeoLvgX7qxClu3brLnTv3uX3rLvduC+Tv8dZ/Eug1yL/31h8HvQB/5sxldLnFZGfkU5hXQmG+nsICsVKVl5ewfaGuHIG9mOTrxUtBXlp6PnFxaQSHRBMVlURudrFS76Lcuzp7aGvdR2vLXlqbditra5ZtdXvpaN2vlL0o+e6WvXS3Gmx3236e2HNKXoO9gL67Yw97JD8v+frdB2htbKcwp5Du9g4+fv99lW839MR/qorvvn4oOfgvFPylb10m1InS/0aK7h4+4OGXBnv06BEC+87O3YZqeS9/nN39sXPyxcbBGxtHHwV5W1dfBXkLe3fM7dwwsxXIC9yfmqm1qxHkBfbO7LRyUmZq7cgua0fMrBwwt3LEytYJO3sXBfuZ6Qv84buv+frhA7559IDfP3rAPz36nH969Bm/f/jgiWmQF//dNw/5+3/4W2aunmLmxknO3zzO2ZsTnLkhinpchdJn7p54FvR3Z0F/dYiByzI05zCHrxxWi2761SrbPoZnBpiYHmFoopeyqjzyC5Kpqi1k9/5GJk8MGUB/fIxjCvRTnL5ynDPXpjhz7dgTwBuDXnrsB04coP1wrcrLt/bWKNAn58dh5bqL9MIEiqty2G6xHnv7bVQUJVAv89OzA9gvue/yWPrLY+krj1awP1IZw2BNAkMCegF+fQKDtTEcqYygtyyM/SXBHNCHcLA8XJncO1Aawp6SQPbog9lfHsGByhh6qmLprYlX+XkB/ZGaZPqqkgxWmUhPSQz6SCfSfHZRGOFImp8Zqd47yPDbQYbvVgqCzGhJ9+aALpxDRZEc0UczWB7DYEUMY7UpnGrPZWZvEZd7y7jSW8GVQ3V07tdjXRWESaUfa+vD2NgYxdqacFboA1hR4MO6HG/WBFuSWpHOhavHuX3zHHdunOO2pur/lRY745D+fyTopcXu3PkBBfrjUwdoa9Vx4ngvA/0txMd54eG2g/h4L6pq0qipy6CwJJLiHwG9wF7W2Mp++sLZiXjSRy9LbWQffc4s6HP0weToQxT4c0oNPrvM0EsvYfysolCyCkPIyAkkJcOXpBRvQ8g+yZOkRHfSEl3Ik9x8sju6NDE3ilLdKUl1pzTViYYsW3rLnGnJMCfWeQnmq19m2fwXWLzkVTZvX8FOy/UqLG/puJ11201YvmEBSzfMZ4vlWrZZr2eD6Qo27Fyu1P3mHctZv3kp6zYtUaBfv3kZJqveZInJHAV3kxWyoGYei5e+odbNysrZRYvnsHr1UtauM2HhojlPCuz+NNDLBjtDO50AXLMfAr3cE9CL2tfArkFau9bgrXntvnjt3vNe+w4N5uK1v9M+k2vt/K957e80L/+WvKS8KlEEBWVD7l8rJhRoa4B+FuDfrxEwflb+5sdSEPKZvBhoRYPfA/3RyXEuXbnKrTsCe1H093hrdqKdsZI3PhtC92//qKLXlLpxeP6HQvfynNgv3/oLZdq1+nsjRf/u/b9ETBT+W7fepnfPQbLT8xToJYRfXFSuLL+gBLGi4nL0+iqKSyopKCwlLS2HhMQ0wiPi8PMPxd3DV+Wug4OiyM4qUsN12lr30tayR62nbW7oorm+m9ZGAb7Afh/tLfvpaNlHZ/OeJybKvkuBfx/dbXueCdlroN8toG/brVrvpDCvvqqB5LgU4iJjyc/O4c6Nm6rAztAX/5kCvaGaXgrvDMNxVGW9Vn3/+Sc8+PxTvnjwmeqRHxoaIiAwBA+vANy8AnF09VNq3trBB2tHX2xdRM37Yung+QTsAnUzGw9lu6zd2WXthqmVGzstXTG1csUAfQPoDareHtNZyFtYO82C3hl7BxfqahvUS4kB9F/wncBeAf7zJ5CXawG8Bv5vvv6STz//QK2tvXDjFNM3TyAhdMmVS2GcmLGqF0V/7q7k6I8xKqC/dIQjlw5z+NJBDl86TJ/02F/sZ2RmiLFzQxydOkJtQzG64jSK9Rl07qljfHJAhe6lj37i5DhT544xNTPB6cuTnL56jFPXnqp5gf2pa2NqDv7Y+T66+htoO1RD++E6GvdVEpYciI27Odn6NGray7Fy2qkWhejyYuisyaCrNI5DlYn0VSUyUJlAX5mExWPpq4pnoDaJ4YYURhpTGW5I4khVNAf0oezRBdBdIBP1/BXwRc0L6HvLQzlQFshefQD7pA2vQmAfpQbuHKpOUqH7g5UJHKyI52B5HPtLoukuDKc0xpmcEGtKEzxIDzInyXsb6b7byBDz2kJljAP78kNVNb4CfUUsQ5UxjNcnc7ozlyu9Zdw4XMOtw/WMHarEryaMZRVemNQEsa4+grX1EZiUB7KkyIeVOl9M0l152XktW0Nt0HWVcPrKMe7cmX4Cewnja3304jVFbwx5LYwvxXiXrpxQ9u9R9Koob3qQc2f7OXXyEE2N+Ywe7ebYxD6ys8JwcthMTIwHxfp4auozKHgO9KLgNUUvoBcrroxCJz302sCcigjyyw3AzysLI69ULHTWG865ZQL8IHJKgsiREH5BMJk5AaSk+5GQ4ktikg+Jid4kJ3qQIWo+yQ1dshu6VDeKBPQpbuhTnKhIsaa70JaeIjt0IRvx2vEmGxf/jAVv/kStiLWw3cwum01K0ZvZbWblpkUsXfsmKzYvZoftJqXwJYS/btsyVZy3fusyBfo1GxazduMSxAvkFy19Q22fW7b8TZYtn6fG2mrDcKSgbuWqxaxes3Q2FP+KoWVO2uaMTMLzhr3z0jsvbXevP1X0MiRnrmFQjgZ58T8Eern/p4L+eagbXxsAbJiwp8HbWNELrI2f187GUQbtrKUctGvtu+VvDGdDbYAGcw3u4o3vGZ8N6QkZNPTybKrCUFsg97V72vPiNdWvpQIkNSCpAu2/J6H7ocmjnJw+w+XrV7l95w53b97l/g1DS50x3LUWO/HSLqeF6yV8r4Xw35HQ/b13n4Thfwz0xuF6Cdkb2xPY3/8LBXcN8hro3733S65OX6M4r4SM5Cx0eSUqhF+sK6OkuBzx+blFZKbnkhCXQkRYNEEBYQT4hRCFpw2IAAAgAElEQVToHzLrQwkJjFAWFhxFbFQiuVk6le9vrG2jpaGT1vou2hq6aW8UsAvg9yoTsBubgF9dt+5+AnsN+qpAr32vKsTrbO5EX6AnPjKBiKAIYsKiSElI5MqFi2oIjmEQzieqlU566DV72kP/IZ9//AGfffIhn37yEV88+Jxr164SHh6Op7c/bt6BOEmY3kkA74OlvTdWDqLkfbFy8MZUwVyUvLsCueFaAC9K3gB4gb5c77B0ZruFI9vM7dlqZsdWMxt2WtpjamGPmaUDFlb22Iiqt3Mm0D+Y//aXf2mo/v/yAd8+fMB3X4o9C3q51uzxowd88eUn3Lh9ienLJ5i+foLpm8c5f3MSKY4zVvWi7MXO3z3B6TuTjF8bZkgUvYD+ogb6fvovDDA0LQV0wxw7NUxbRw36sizyCpJo6ahgdEIW3IyqgTkTpyZU+H7y/AQnLh7j1JVjnLpqgLsAXjMJ3x+7MEj3YJPaTy+gr2ovxi/KQyn6krp8WvbX4x7kxLoty0hJDmZ3cwF7atI4VJPCkZoUFVIfrElmqDaFwdpkZQM1yfRXJ9JbFk1XXgCtmV60ZnrQkulOR643e4sCFeRF2R+qCONgRTC95SEK+tJnf6Aiij36cDUw52hbDj0V8fSUx7NPH82eogi6dWE0ZPqhi3aiOM6VzGBLkny2kua7jXSfraR7bqY0wpa9+SEqdC8h+6HKeIar4phsSlFh+2sHq7jT18yV/jby2tJZp/dkRWUAq2pCWFMTxqqqUBbrfVlS4svyfG9+Fryd1wN3sD3bG7vCIHT7K1Rx5NWbZ7h7+zy3rz+FuzHktUp7zWuQF8BrJqH7mYuTT+3SMWYuTcyaIT+vBuVcOqpC9hK2VyYtdqLqzxrC922txezfV8PIcCcN9XmEhzmTkuJPUUkstQ2ZCvSSo5ewvRaul5C9ZvKZriJSjb+VEbhqDK4R8AvKwsnXh5JXEkJBaRiFZeHK55UEk6cPIl9C+IWBZOYFkpoVQHKqL3FJPsTFe6n8fFqKN5nJ7uQnuVKYLOZMUYoLJSnO6JNsqMu0pkdy8xm7iHE0wXr9XFYslND4C2zYYqIW15habVCKfqf1RlZsXIjJ+vms27GCHdYb2Wi6UhXmrdm8lA3bDGpem3u/btNSVq9bzOJlknd/XY2xXWYyn6XL5qlruaepdpPlCxTs5Z4AXUzrkddy8wbISw+9AfQy+17Nv5fQ/Zuy1c4AeoG7sWl5eg2e0lYnxXhyXwCqqWZjr4H1edBq1+I1KGvfo33/8974OTlrn8v5h15EjJ+R36Q9r14YjOCsQf71OfKSI///r/Hm/DeUnzvvdeYtkI1/bzJ/4dwn9+Q5AbwAXQO9Mdw1yBsr+Rd/9iOgHz45yuipcU7NnOHWndvcvXVHgV4m4BmD3vj8jpaTv/2OgvwPgf57OffnhuUI0I0Br53/GOjfvvMud6/dY1/HfvIzC8hMySYlMZPk+DQSY5KJCY8jMiSKiKBIQvxDCfYLIdQ/jPDACHVPICufRYZEExMaTVxYDNEhUcqSohLITcuhTFdOU20r7U1daoZ9Z8tu5Tuau78H+Q4p3BPYG4Fe1LzAfl+X5PD3Ul9eT2ZSJlHBUcpiw2KJCYumtKiE//5//y2ffviBMgG5gvlH7/PZj9inH3+gQC+wb2trw8vLC2+/QFy9AnBw9cPK3hODSvfE3M5bAd/c1nBPVLvYdgtntplJ/t1JqXxz+Rsbue/EZlN7Nu20Y5OpLZtNbWbNii2mVmzebsEWZWbsMrPGytoeG2s7Dh3omU0tfMm3CvIG0H/7xWdopkFe/OOHn/PV4wf85V/9grMzk0xfE9hLa50B9KLsxUTVa3buzhRnbk8yeeMow5f76NdAf/EIfRcH6L8wyND0MGPnjjJ1ZpT9ve1PQF9ZW8jI2GE1GW9UYH9ygmOnJzh2boLjFyY4dWVKVfyLqtcgryn6yYtD7D/aRsvBKtoO1lLWXIB7sKMCfUVLCW29TYSnhLJ2+0pCIzzY3V7K7vpsDjZkcKgujcPVKRypTmaPLoLOvGDac4NpyfSnIc2L2mQ3qhOdqU5yoTbZifoUJ1qzPJS6N0A+gsNVERypCqOvOoK+6mgOiprXh9OpC6GtIITB5kwOVMSzpySKrsIwOmT/fJ7k9f0pT3BDn+hGdoglyT5bSfXZQornJgX6imh7unMD6S2MYLA8nuHKREZrkzneks75bh1XD1Rzq6+d+vZidumDWFLux6rKEFbWhrOiOoQVZYEsLfVnsc6LN+KseSPKgk2FAWws8GVVpjNbk1zwzQ9D11bExNkhbt4+z/UbZ9QIXBl5a6zetXY6zYua1yCvKfr/HdCr6XgXRzh7+ginTx1h754aGurzGRzooLOjDC9Pc6Jj3CnWxynQF5ZI1b3k5uPQVxsUvKbkxRdVRKIrj1CwF+A/Y5WGzwTwAnsN9PmloeSXhJJfFEJevj952Z4UZLlRmOGELs0eXYoN2TEWxPhvJTJgOznJrgr0BcnOFCY7UZziTEmyE+VJVnQXO7CvyIqSiPV4mS1go8nLLF74IktMXsfcevMT0MsUvK3ma1i+cYFS9VvM1rLdcgNrt5qwWpT7pqXqxWD1+oUsXz1P2aq1izFZOZ8Fi19n/sLXWbDgdZYsfVMBX+CtgVzy7xK+l8/elCU0MvVuzr8GeinGe+WJopezmKbojSH/QyAVRS999AJQTV0/D3b5TAO0BlrtWr5TvkNeGMTkLJ+J/2Om/R5jmGv3NKhr19r3yrU2slfgLeBesmwhS00WsWjJfAX0hYvnsWz5YhYvXaCgLkAX2IvJi4D2UqBBXVPrcv2z5+b0a7CXZ0TJa/Y9RT98ahSB/cSZSa7dus6dW3eQ6vvnQS9FeJppal78jyl6Ddya1wCuqfz/bdDffZdbV+4wfWqGvt4BstNyCAsMJ8Q3mCi/UOICI0gIiSY5PJb4kCh1jgmKJDY4iujASKICI5DruJBoEsKiSAiLICkimqSIKFKiYkiJiiY1JoHslAzKi0ppqGqgs6mDrpZOulq66W4z5OdFxXc076GjqZuOlj10zYbupZ1OrLOlm6baFgoyC4gJjSEyMEJBXl40IoMiyUnL5typ03z429/x0e9+q+zj93/Lx+//hk8+NLbf8smHBvv0w9/xyUfvK9C//7vfUFJSgp+fH54+Abh4BmLvIurdBws7LywcfLB09MXc1kuF6AX2Eq6Xl4AdFi5Kte+ydmGXys07GQrvVE7eGe3+LmsnTK2cVH5ey9HvsrBju6klprus2GVmxc4dZkSFRfDJBx/wzcOHfP3F53w7a988+BTNBPga7L9+9EBt6vufv/o7Tk9Pcu7KFOevTXJe+uhvTylV/z3QSxvc7SmmbowycrmPgUuHOSKK3gj0w7OgP3FunOGxg+jLs8jMiaWgOJWB4R6OHR9l7PgYYyfGmTg1zsSZcUP4/soUZ64ffwbyGuinLg1zeHK3UvQdh+spbsjByt0Ue28r6ndLcV4TmaXpbDRbh6unNV0d5exuKWRvfQZ7qpLZXRpPS3YIJVGOFEbYUhzpoM6lMU6UxzlREe9MZYIzlXH2VMbZ0pDqrML3hysjMVgERyrC6auOor82joOV0XTrQmnLC6QpJ4D+pgx6KxPoKAhVPfzNWf60ZPrRkO5NRaI7TbnB6OOcSRHIe21SoM/y2UZtogu7c4PoLQynvzSWkaokjjWmcbI1m+nuQq4faqKntgjb/FCWlQSytCoMk5oIllaHsKjMl2V6P0xKA5iT4cgbsVaszvViRZY7i5LtWJpqz5ZMD8zSPNgV7UhUSTyHJ3tVz/2N2+e5YrShTgvRP+//NNA/VfVP1PyFYaZnxIY4eeIQU5M99ByoVwtuLsyMKO/uZqpC94VFMSp0X1gcqfLw5XXxSsVLmN7YBPKi0gX4T8zomSJ5CSgLo0AfRqEoerGSUAoKgtT42rJcN2qzbWjJMaMrezt7srayL8eM/jJ3UtyX4GXxBjnx9uSnSjGeE4XJjhQJ6BPsacyyp6fMkeaM7cS7L1NraFcs+ilLlv6MzVtNsHMyfQL6XTab2SjjbjfMZ83WpWyzWM+WXWtZuWExK9cvYu3GpazftEyNyZXCu6XL38Rk5QIWLZXBNK8wb3bF7IKFc5QKFwVuKKgzTL6T8L2oeYG/tMkZvwjI+WnY/kU16/6NOTIRb3ZtrUB+zstqq51A8XkzhqpAW+CsrajVIP68l7959nsMEBfgisn4XHlZkLMx8H8M9M9+l+FFQZ6Vv5XvkQjDEpMFyuS8YvVSVq01UX7xsvmsWb+C1euWs3jZAgV2AbwAXwO5hODFjEP4mioXYGuA1yAuXuuz187G1ftauF4byCNe++9p6P7MOAMnjzJyapzzVy5w6+5d7t6+z/3bP+et20/hLmNstV75X9yWvfIGe/vO27xz9x3eVSH7H1bpGuz/mNdeBjRv/Lx2750773Hj8m2mz1/i7KlztNXVU5mdx2BLO9P7ezjV2U1/eRV783W0ZedQlZBMVlgMaRIqD4sgMTSchOAQUsIjSI+OJCcxmoKUeHKSoshLjiEvOZrc5ChykqLJSYwlJymegvQ0KnVFNFbU0NbQzO7WLvbOFt+pwjwp0mvbQ0dLN43VTZTrKshKziY2JJZIv3CiAiKIDY1RIXtfDx/8vP2oKqvgb//mb/jgN7/l/V//mvd//Y989LvfKNAL7MUE7Mb22Ycf8NnHErr/gM8+/Yje3gP4+wfg7RuMs7uA3h8bJz+Vm7dy9sXKSUL4PljYemNm48Uua4G9F6ZW7phbe7DLwpVdlpKvd8fCzh1ze2mxc8Tc2p6dZjZs22nJ1p0WbN1hwfadlpiZW2NpZYeNnROOTm7K7OyccHZ0VZEgGd7z6MGnfPXgE7568DFfP/jkGdBr6v7rLz/j66++4KMPf8vZ6ROcuTTJ6SvS7naM6ZtTTN8+zvlbRmpe4H97SoH+xM0xRq8OMqhy8wJ6CeH30XdhgOEZWUxzlJMzE4yfGKSsJp88XSKFxSn0HOxgUibjiaI/bph5L7A/Pj3BqcuTqiBPQvWaCehlPK6AfvBUL22H6pQV1GawxXYNIcm+tPXW09bTSGlTEab2W7Fy3kFdm57WrlJaG7JoLUukLjtUbaXLCLSkIMKekmhnSqOdqYx3oyrehYoYR/QR1pRGWVMVb09dspMK3ffXxNBXE8WhynDVqneoKpKDVVFqPn5bfgCteQE05QXSW5fMofoUOnRhtOQFUZ/mTW2KNzUpPugT3GmXEa/5IeQEmZPtvwOBfF7ATlozfdhfGMLB4nAGK+M5WpfAZEs6J9tyuLRXx+6aWqxi4lmhj8CkMozlVeGsqAphWZkfS0q8WKLzZn62O2+mOrIk04VFqXYsSrJhbZYrO/N92ZbhzoY4ezZG2rAjxh7XDH+yW3I5cqKXmZunuHz7LJeun+bS5ZNcvHyCC1eOPzGB/KVZuzBbdf/jil4L4ct0vHFmLowyc+Eo56dHmJ4x+JOn+jh+vFeF7PfuqVRjcXsO1OLna0lEhAv5hdFU12ZSWBxFsdpLH/MkfK8pegG7QF9dC9xlaI7RBrsiyd2Xh1NUHo5OH4quJBRdcQglulA66lIZ25fDwUoHDhSu5WDBWo7kredw9kau70nkVm8Oed5rCTR/k7SQnRSmOpGX4kB+sgMlKfZUJduwR+fMvhJr8sM24GW2lHVLXsRk0UusWjUXc+v1WDlsw9RqEzstN2Jms4UN21ZgsnY+azYvY6v5BjbuWMvqDbKidhmr18kym6UsX7mQJSZvsniZweYtFNX7itohL7AW5S5A13LvcyUHv+BVFix+Q3nZRKfZnHlPgSigFBhryltT0MaKWu4ZA1q7ft5rYNUU8w9B/nlgy7+jAV6DvQZ5+W3yuQZzDeDaPH3xAm8N5vKSsWzFIlauXsqKlUtYukzSFoazyfJF6kVI7i1eIimOOcyZfSmSl5nXpHdfeuClhe45E2AL0DVTUBfIzz73kuy6n91nL+dnVtz+9L/wgmYv/DkvvPBflf30pz9R/ic/+SHQnxtj8ORRBk+Mcnz6DLfu3ePO3fvcu3Nfgf6tWSX/ttFYW4G7sf1ngF6D/ju33+XmhZtcOnuJi6fOc+LwAJf6RrjS28fZlk5O1bdwsq6ZyZoGJmobGKyspiVfR0FsPDmxsWTHRJMVE0VeXAxFKfE0FOXQUJRFeXYy+vRYilOjKU6NoiQ1Cn2aXMeRGx9DZnQU6VHRpMclkJOSTkFGLnnpeWSl5JCVkktqQjpxEfGE+oUR7BNCmG8oMYFRxIfEEhccQ3RQFME+Qfh7+RESFEpxoY7/9pd/xfu//o1aDfungv7LLz7lvffeITIyGg/vQFw9Q3BwCcTGyV/l5i0F8ipX74O5rbcyCzvDeaeFO9tNXdhp5oKVnZeq0re0ldy8AN4aUzNrtivAm7FluxkbN+9k46btbN6yg63bTNmx0wJzCxtVde/u7o2nuxd9hw4bxvP+G0D/zRef8fiLz3n06HPu3rvOuUvHOXNlgjNXxpi5McWFOyeYuXP8adj+9hTTdwx5+lO3JhTo+y8e4sjFXpWnP3LxEH0zRxiaGWRsZpjJ6aMcPz9KY2cFxWXplFZk0rW7noljMvN+TBXljR035OvVgptLkqeXyXhPQS9nAb2E7sem++nsa6RxfyXlbYWEJPtQ0pxLS08tLT0N1HVX4ehny1brDejr8mneW0lTax71lcnoUvxICbYmO9yesgRPyuM9KI91ozLenYoYZ3QhVuQHmlMebUdjmhstmZ4qPz9YF6v66Q9WhKk2u57yMPaVyRKcYNryAmjJ86cxL5C9lXH0N2cq0DfnBlKnQO9FVbI3ulgXGvND2V0eR2WiC+WxDpRF2VERY8+egmAOFIVysCSMIRnXW5fAVFMmJztz6a9rxsWtiNWJGaysisWkKoLllWGYlErxnTeLdR7MSXdgXqojC9McWZhiy8pMJzYVeLKtwJMNaQ6sTbBmQ4IN2xLs2B5nx+YIC7aFmuOR7ElFVynj08NcuHWaS1J4d9kQqldQn83Na6D/46H7CaYvjj+xmZlRA+DPj3D23BBnzg4qO3duQBXkdXWWKn/kcBNhIQ4EBdtRoIultDyZwpIYSioNOfmSqlmoGxXhaepeP9tup6s2zLyXqXlSjS9FeqL4S/RhVFZE0d6czqmjbdw7u49zvcn0le2kv2QVg8VrGdStZ6BwPScb3DiYb0lZ6FrCLF4nwWs9hYkOFCQ5UJTsTEmiDS3ZdvSWOtGcaUqU81KsNs7FZMELLF3yMpu3LsPWeTumNhvZumudAr0AX8Lzy9cuYO3mZWzetYF1W1ZhsnoRK9YsZtXapaxYtYjFkn9f/AYLl8xRJhCXffFzZkP1AnrJy2t5eJWLF8W/SEAqxXP/MaAX2Grg1V4SNKBralzuP/+cdk+DuABcMw3cxqDXntO+U/tMoC4wX7p8oQK8wF0zeUbBf9FcBXUBuEQ3Xnv9Z0/slVd/yqvSsz9rcv2KGubzogK9gFpMg7h4BfZZr8Lus0V0L77457z4omGPvTHcjc9PIC+wf0FMYP/n/PRFAf6f85Of/BdN0PNE0fefOcrI2QmGT48zfnqSqzevc0uK8u7Ogl5U/e1fKNUuQJeJd+I1+89Q9FpVvvif33yb6+evceXMZW6cvsC1o1OM17ZRExJLqU8wlQHhNITF0RKdxJ70HHoKSxjt6GCoo43y9BT0qQlU5aTRWJhNhz6fnroyDtSVcrCxgq7yfKqzEyhPj6IiPVL5stQY9ClxFCXGkRsXS1p0NNFBwYT6BBDg7oe3szceTp54Onvh5eyFn7sfob4hBhUfHE1sYBTR/hFE+YcT5B1AaEAI0eHRJMTGcf3yFRW6F8iLqv9TFP3nn33EJ598RGtruxqS4+YVrEBv7eiPpb0/Fg5+WDr4YmnviwZ4UfM7LNzYvNMRUws3bB18sVeteJ6Ymtsr1W5qaoWZmQ27TK0wNbVkxw5zduw0Z/v2XWzdupNt23eyddsOduzYhbmFNTY2tjg7OJAcF8ev/sff8bXk4B98wuPPf1zRP5Ziw88+Vgtu/upv3uHU9ARnpSDu0lHOXh1n+tYUM6LqZ3P0oubP3zmO5OlF0R+93E/fhYMcudDLkQs99F3sVdeDM0c4qlrshjgxM0r73joKS1LQl6fT2lHJ0bHDjB0bYXTyKGMyEveEpKzGmLowzolL42qbnTHsRc1PXBhkfKafvcMtakVtU0/lbE99FS29NTT31NG0v47gBH/W71pNYm40rQdqqO3UUVmXTmF+KHlp3pRm+NGQE0yNLFKJciE/2JYsH1OSXTeT7bOTqjgHmjM8aMv2VqDvq45Rar6nVFrugtmnD6a7KIj2An+l5ptzfanL8aetJJz+1kzadWE05gRQl+FNbaonFcke5Ec5UJXpR6c+ippUD1qyfGlM9aQh1Z0DxeHsKwympyiEoeoYRmviOdmcwURrNWE+zSyzrWaNLpfllVEsKw9jmT6YJUV+LC304dUkG16Lt2RJuiOLUuxYm+vKFp0n63OcWJ9pz9ZcJ3YVurIzx4ltabZsS7RiS5wFm6LN2RxqhnmYJdHFMRwY38v0jRNcun5KDdp5JlyvFeNdMvTR/5iiF8ifvzD21JSKH34G8qLyr8pa24sjCOjHRnczPNRBfKwnjo6byS+MoagknsKSaDUZT1T7E/U+C3rtnih7NVRHtdhFki8KviKS0qoYivRBVJQF0t0cxf7mcE4NZHN9rJSRBn/6K0w5WrGZo6XrGNGvZ7hoHQO61RzIXkFn6nLqopcTZ/cqEbYLKIqxpzjBiZIEJ6qSbNhfbMdenQXpPia47XiTdUt/yqIFP2XZyjewddmBk7clm0xXsXH7SgX6bWbrWLVhMSvWLWTNpmVsNl3Pqg0mLFgmYfr5rFi9GJMVElY2KHhR8gJ8UfMCbwG9qHgJ0YvX5tWrmfXzXlaQ157VYP/vUfSaItcgbQx9gbBU3ctnGpg1YGv3NKiL+jc+y7WxaX+nPSPX2suDePk++bclqiAvGsZe2gGN4S5QV2t4ZSCPEeTlGbkWJS/AV1CfBb0GfPFa3v35sLsx0H/oLJD/yQt/9sReeOHPEPvJT/6Mnyrwy/n/+j7o+86MMHR2jOEz4yp8P331Anfu3+Pevbd46+4vlMnmuCeq/Z4MuHlqGvAN9wyhe2Mwa2dNkf8pXvtb8X/x879ULXj3b/ycK9PXuXj2EldPz3Bi/2FqIhIpdAugIiiC6pAoqoOjqAqOoiYilpqYeFpzsjjVu4++ljqaCjPpKCtgb1URB+tLOdJYRn9zJRN7Gxnf3UBvTSENeXFUZUVSmRlFWWok+pQYipNjKEiMITMmhsTwcGKDBeYhhPkEEeIdRKB3EAGeAfi7++Hv6kuYd7CCe6RvGJE+YYazfxhhASFEBIcTExHJ1PgEH/zGoOg/+M2v+fC3AnuDqVz9B7/lk1lTIfwP3ufTj6QY7wM+/fRDHj78gps3b+MTEIy7TzD2rn5YO/lhae+Hub201PkpyBvC9R5sN3dls6mT8tZ23tg7+mLv4I25uQO7TG0w22WNuakllmbWyqzMrbA0s8DS3HzWzLCyMMN8lylWljLj3QlvD3eiw0O4eO4Mn330O776/GMef/YxX3/+NGwveXotRy/nh7KN7+MP+OKzj/nVP/w/qiDv3OVjnL44YoD99QkVupcKfDWiVvztKU7fPMbU9aOMCOhnDnJ4pmcW9D30XzrEwMUjjFzoZ2x6kGPnR9jd20x+USK6kmQamooZHD7A6MTgLOilKG+MidPjTJ4f4+RF2WRnUPGi5KWHXtT8+MyA2k3fM97xZHudmpB3sJKm3ioaD1TTuK+GhNxY1u9aQ0CMD6099VR26ihtykRXGY++PJoqfSSNunCac0OpTvAkO8CCdM/tpHtuIz/AjMo4R5rS3RXopZ9e8vO9ZSHsLwlUofxunT8dBf605PjQnONLY44P9bn+NOtC6GvNpK04nPpsf+oyfKhO86Qs2Y3sSDt0Se7U5QZREudMc5Yf9cnuNKV5cLA0iu68AHqLQxmpSWS8NoGTHfnUZXSwZnMNy6P0rKmMZ0VluAHyOn+WFfoxN8mOF0K3sSTdgdW5rmwo8GBjngtbdW7sKvXGstIX81IPdhY5sz3PgR059uzIsmVbujWbU2zZEmfF1khztoWa4ZrkTklHEQMnDnH++gmVw9dgr0L5PzAsZ/rCJNMXDeH670H+whjnzj+F/KnT/er66rUpBfqLM8N0tJfQ39ei2uykxc7ObgO5+VHkFkTNgl4K8aTq/qmil2tpsxOvQvgVT1vsBPKSm9eXRVBdHsyBljCG2gLor7NjpMGCo1U7OFa3i2N125io2sR45UbGKjYxWr6J0dJNDJeZcrhwK62JK8n2mEOYxSsUhplRFu9AWYIdrZn2HNTbUJu4jiDLuZivm8OyRS8wf8lLqoreJ9gRNz87VWgn6l1C96LoJRe/WtrmNks73SpM1ixm4TLpkZ+nYL9oyRwkFC8KXgO9nBW45770DOifUfSz4XsB/etzf6bMAPun+XZNjRuDUoO5BnH5TDvLZxrENXhrIXstF24Mce1ZpbRnw+zG8Jbv0P49OWv2PMSNf59xmkF+v3b95P9F6gqMYK/BXal3UfCzZoD8T3lJdsTPht41/6JMzTMqmJPCOS2vrs3B10AukJdn5W/Faypeu6d958svvcBr0qv/0gu88vJPlb3x+svfB/3hM8OIqh86M8rIqVGmzp3g1r073Lt/n7fuvf3EfnH3bd65Z8jFG4P+++cfhv2/BfDGYJfnjQEvZ7l359pbXJq+zoVzl7hyepr+5g50gRHo/cOpCo+jOiyO6tBYKkNiKAmMoDwyhvKYKNryMpkZ6GWgtYYD1SX0VBfTW6PjYI2OwZZypvY1cuJAE+Pd1eyrzqI2L4bKLFH1kfTZcj4AACAASURBVOhTI9ElR5GXEKHC/gL7dGWxpETGEhMUTqBnAD4uXng7eeLj6EmQux/h3iFE+oQS4R1KhE+oKgKMCY0iKiRCgX64f4D3f/1bfveP/6By9B/85h/58Lf/oNbUCvC1XL3AXhXiffA+n3woxXgfIIr+wYPP+d37H5BXqMM7IAgXrwBsnAzh+V1SfDebmze1MkB+yyzkLe18sLX3wcbWE0sLZ8xMbbE0s8XWwgEHK3scre1wsLLG0cYGF3trXB1scHeyxdvVQZmHky2eLnYEersRHRpIXmYqf/tX7/G1hO0//YjHn37M1589C3oBvMBfPv/yo/dnQf8RH3/8W67cOMv5K8c4d1WWzYxw5to452Yr8DXQn5W2OwX6UUavDCChewPoD8zC/qAC/dDFAUZnBhk/N8yR4b2zij6VxpZijvR3MzLRx1FR9VNjyJS8sZNjjJ8d5fiFMU6oDXiyve4p6CdmBjh2cYDB0/tpPVRFU49h5r2ae99bQf2BShr215BTkcUW6024BbrQvL+e8nYd+pYcCuqSKZCpahXRNJZG0VYQRmt2IHWpXlQluFIZ50RVnBN1yS6zit5LVd33loexXx/EHp0fXfm+tOf50JLjTVOWF41Z3gr0DQWBNBYGc7Axlc6yKGqyfKhK96I8zYOiJDfSImxJi7SnMMmTnChH6jP8qElwUaDvKYmgK8dPgf5obRITLensq6jC0byBpXYVbChJY011CMv1QczL8WBRjgfzUxz4Lz5rVbHdhkIPthR7sq3EE5u6YFzbo3Btj8SlNQz7+kCsKr0xL3XHrMgF03xHtmfbszXDji0pNmyOt2RzjAWbQneyI3gXPun+tA+0cfbaFDNXjnNRVPyV48zI+NvnpuIZg15T8udmRtFMcvNnzw2rcL2cL185xnWJGlwaVYNzOjv07N9XzcT4XspKk3Fy2kJ2bgTpmcEUlcVRVhNvmIBXbZiGpwFevNZTL7AvlLa68giKyiMp0oejLwnnUHcWF48Wc7w7mMkWO6aaTTnVvEPZ8eYdHK/fzmTddibrd3K83ozzrU783fliTrV6MFxpxd68naS6vkmW91rK462oTrZgX5ED+3UWZPgsxm37PDaYvMpCqbRfNRcrlx34h7ng6mPLaimuW7eIrbvWYu24U4XuRdUr4G9aztLVi5SiX7BEisneUGpelPsPgV4K7IwVvVZsp0L68w15egH9a3NeNAL9U3BrANdAqoHcGMByb6701s8WymnKWxS8FLSJCeRNVkrL33ylzDWYa+AWL9B//r58t/YbnvfabxKQayYwl+c0qGte7mkvDG/Ol/bCN1T3gOTiZS6AgF86CCSU/0MvAcaheuOzlp/XivK03vk3573OgoVzVZvdkqULMFm+WNkyk0XKL1+xhFWrTVi7buUTW79uJZs2rmHzxjVs2rBanbdtWf8DoD87RP9ZUfWjHD09zuiJcWauXODeW29x3wj0b919m1/ce5u3/xXYG1fUG0Nbg/Qfg73x3xiDXlPzMnTn9pW7XD53lUvnLnPlzAwju/dTGBJFSUA4NeHxVIXEUOYfTp6bHxnOXhQHh1ObEE9tcjyj7U1cHe2jv6GS3qpieqsL6anOZ7CllKl9DUzurWVqby1Hu8roLkunOlNC+FGUJkeii48gNyaUzOhwcuJiyYyOJj44hAjfAILcvfF18cTTwRU/Fy9CvQII9w4k0ieYGL8wYiV07xdGhF8oydHxpMQlkhQbz+6OTn71P/5egd4A+3/gg98YTHbSa7B/BvSq6l6K8T7k008/5uHDr5g8fhzf4EA8/YKwdfHBzNaTHZYy3U6G4Xiy09JdqXjxEsaXcL6N9Nlbu2G2yx5rC0ccbZxxs3fDw1G8Pe4Odvi6ORHs60aIvyshPs6E+bgS7utKmI8Lod7OhPm6khARQFpCFPlZqdy7fplvPv+Urz/9mG+eA70A/qGo+A9/p+zLjz7gy08/4vPPP+Tez69yTvqir0+qPL0U5Z2fVfMa6GUevdiJG2OMXRti6EqfAv2h6f0G4M8cpP9iH0MXBxmZkTa7ETU4p6wqi7LKNOqbCug52Kz66UcmhhmdHGV0apyjx0cZPX2UyenRZ0BvgL3spR9k4mI/YzOH6RqomwW9bLGroEmBvoKGnhqqOiuw9LDE2sOKxj21VHXoqejQUdyaSW5tLIXl4dToI2gpDKY125+WbD8VSm/J9KIpzZ3mdHeVn2/J9FBV92pSnj6I3To/OvN8aMv1VqNwG2dB35DtTV1+ADW5/nRXxrK7Ko7/n7L3Co/qytp1L7r/tglKIATKAoFyRDnnnEOpVFXKOeecUCaDyVEZBNhEiQy2ux3AGMe/dzuHbpvgdod/n3Nxbt/zzFkqjN3ufva+GM9ca1WV4O5d3xjfGKO/Opneinjay+JoLI6lODeYMk0UHQJiZakM12YwUBTNWGUiYkTv7vpUWaOfGylicryBvPRh1juP4FrageNAMXY9SiwbE1ldGsa6sjD0st1Zp/HFuz0Vj/ZEvLqSidqqIWFPIQl784nfoyZ2p4qIsWwiRrII25JOUE8Sfu2x+DRF4V0XjmeVgH0oLsWBuOb74Znri6cikNjSZMYOD8sOjGs3z7F44yxXfwF5AX0B+oVr8zJVL+B+eXH257EwJVW8MOLdvKmF/J27L7O4KNz3RyTkt29rk6AfGW4gIsKV6tocyivTaesqoHeohN7hYmnGE2DXOfBF6l4HeqHiRcq+qVtJa1cuXT0admyrYeJwC1dmW7l/oZVXp9Sc2xHGKzvCObs1gFMjXswPeXNqyIvZLZs51e/Lmf4wbhxUcmY0kpe3RnJuawLV8esoirBgoCSA7Q3BHO4MZqjYiZxAY4Kd17LeXB9Tcz2cPG2JTg0mUxVPQmo4jm62Ml3v6rWJgDBP2UZnabuG9fambHJZj9VGM9ZZGbPWfJVU8GtNDTER9fhfUfT/p6AXil6m+mU6X+twF+DVqXFxrYW81q0ugPw8pHWQF3AXIeriAuwidM82bLKSz8V3xd8zWfqbOgCvEW7+JXe97m/rQC+g/ssQEBeA1w3LEaf4vqjPixcKUSbQvWyIZ7qMgs0GC2nGE0a8TXY20pSnA7xOxQtVL5W+6Kc31pdmPGHI08UaE9GaKPYIWGHvuBFHZzucXOyxXm8p4S7u3d2dcHF1wNXNUYaT+I6zHc4u9tg72LJxk408BfBtN1qzYb0FG6zNsLUxZ721GdaW61hvZfqvoD9xeUaCfvLyHFOXTjF94RTnF87z+7f+wBtv3uOtN+5zT0D+D9p4Z8lh/69K/qc598+3zv0EbzEYR6j9n0LnpH/+BUD3fQF3XYhn4lq8SPz+xu+5s3Cbm4u3uHnlBldPX2Ckro2mDDXdygLaslTUJaZTEZ1IdXwKjSkZbCkuZGttBUf6Org5eYSLh3ZxsLeF44MdHB1oZXK4kzO7tnBmZx9ndvZyZnc/J0faGWsooacsl9ZCBfXqLKpy0ijLTKM0O5PS7Czy09JRJiSjiEtCEZtAdkw8BSkZVCnVVOfmUafKp06TT31eATXqPMpycikTZ34xJflFdLa38f7Dd/n2m6/49usv+cs3X/Po22+kOU+bxhfue5G+F+7772Wv/Y9PHkvnvRyw87cf+d//+AefffYpZZXlJKdlEBWfgm+IaJ+LwSckHu/AONx9IuUpWu/EtDzhxA8OT8IvIJLAgAgiw2JJiE4gJTaB1JgY0mKjUKUlU6BIoUiZQn5mPJq0WDRpMfLMS49Hkx6HJiOBMlUmtSV5FOZmMHl4H//f//xNqnlZo//HX/l/l8x5//zhEf94+j1/f/Id/3jyPf8U0P/hEf/8x2M+/uMDrlw7I9Xc5dvzXBGp+9fOcEXE62cQav7Sa/NcfG2e86+d4vTtSaZuHOfktaMcWzzMsasijnDi2lEmrh1ncnGC2csTzJ+fZGi0g472MvoHati5u5e508eYFel7qernmBMtd+dnmb8sZtsLJT/LyzdmOHdzmnM3pzh7Y5Kz1yeYv3aS/dNb0W6xE6q+m/HDPYwe7JXp+/GDQ8QrYvCL8mF4zyADO7oY2NVBz84mWscraexT09GVy1BrNqMC8jUpbJeRxPbaRLZVJ7C1OpHttUnsa8nkSLdKOzGvJYNdDansaEhhW0MyY3UpjNalMCyiMZNe0ZPfomFPfzVtpam0liTRVJJEeZ7ItkTR3FJCW2cddRUq+moy6S6IYluNGMqTznhlEkdEa914GdtbenDfPIxNUi/O7RXYdRdg35mLeU00JsVBrC3wZ31FKF4dKfh1pRLQn0HwkILo7RriduURt0tDzM5cIrcqJOgjxxVS2YduSZOpfK/mKDzrI3CvDsW9MhTX8mBcSwJxKwxkc14gPrkC9nFsOzHMwl3dHHsB+zMs3Jh/FiJtL1L2OshfvDL9M9BfWZxGrKu9cWueW3fOcUeo+VtnuHTpJK+cO8SJ4+MMD9XL6XhC3cfGeFJVlUVVdSZtnYUMDFfQN1Qi0/QC7HK+vUzl/9RX39KjpkkMw+nOpaVLRc+WYl65sI8TB5oYbQ5lX7sX+5qc2VHjwNZqR7ZWbmRbmQ07ym3ZUbGR8RIbRvKtGVbb0JtjxmCeGWPFloyW2FIWaUBe8CrGq4I40i0WEHlSGm1EktcaPDcaY2VhgJm1IT6hrkSnhpCUHUV8ehiuXnbYu1jj6rmJzb5OiL54M6tV2Ih59fZWCCVvYm4kIf+8u16AWhjrTC0ElLWpewFw8RIgvqdN5etp6/am2t+LjIAuhJFPlAPEEB0b0XImlLj1OhmWVmsxE614FmLSnlCq2kyC8AaYihcCoebNjTEXkLcUm/DE0BgT6V4Xilnc226ywtJatKdpVbSJGLgjsgG6kMN3fj5VT8D9ebUu4C763gXUxRQ83cx6cYpnTq52uG92lm1x6zdaYGNrjjw3WmKx3gxTy7WsNRX/vlD0xpiYrGK1gLnRctYY60vo26w3Z/16C8zFwJvVBhiv0mfVKq3rXue8F8pdtNgJ1W5pZYq1tRmWlqasXWeM8Roj1qwxwni1PqtX6bF6tQGrxMIesYZXuvNXyDS+qO8Lo5+Rofj3V2JosBIDgxVLsRxD/eUYGaz4V9CfvDKLNuaYvHyK2cvznFt8mdu/v8Pv33xLgl6k7Z8fYftrkH/+2fMwf/+egLQ23nv757AXoH/whjbVr4O9Duof3P+Q50MH+tcF6K/e4eaiVtW/euU2p/afoF1dRlu2hrqUTMpiEqmMT6E2OYO65FQ6VTmMV5dxcrCb+V2j3J4+zJm9Yxwf7GJiqJuJwU5mx3uYHevk9NYu5nf0cHpHHyeG2xhvKKGjJIem/CzqNVlUK7Moy0qnNDODksxMCtIy0CSlkp+YQklqOtUKJQ0qDU15BbQVFNNeVExHSTHtJUU0FeZTqdZQqi6gNL+I+tpqXn/9Lt988xXfLIH+8bff8vjPf+bxd6Kn/jt+EOn6R2KAzmMZYsPd35484e8/POUfPzzlbz884ccffuDkyUlS07IJj07APySGoMgk2VO/2S9a9s2LSXnBEdo+ezk5LzQOv8BIQkOjZXtccmwCafHxpMfFkpOSQFFOBkWKFEpyUynJTqI4O4mizASKshIpyEhAkx6PKi2B/MxkKvNyqCpUsX/HKD9+/4004v0/Pz6VpjzRZvc/Pz6RUP+7AP1TLeQl+P/6PX//8XtZp7924wLXbp3nyq0z0pB35e5pFl4TtXoB+7Ncfn2eS6+f5sJrpzh1a5LJa8eYuHaU41ePyDgmjXmHOSmeL55k+vJJzl6e4aX9Y3S0ldHfV8227V1Mzx5m7vSUBP2pc3OImHtlhtOXZuVCnFdunuLlG9q2OmHGexbXpzh8aiej+7vYeqiHrQL0h3rk2tqxg/2yLq+qUOAd5knPeBdbdnWzZWcHA7vb6NxeS+OWfJq7lfS2ZjNUl8a2qhR2VqewoyZZC/qaRLZXJ7GrPpX9rdkc7VJxpEvFgTYFuxvS2FmfyraGVLY2pLGtKZ3xpgxGm7PZ0pDD7oE6Th3ZTldDEVWF6ZTnJ5OniEORGUdpXRlto0PUNVbTUq6gPS+aHXVp7GxIZ1tlKke78zg+1EB+YjfWnm3YV9Zi253Lpm4Ndh1ZmFWGsa4oEKf6OHx70qWKDxvOIWxESciwgsitKmJ3akEvVH3Cnnzid2kk7ANF+r4nEd/OOAToPeojcKkKxkVAvjwYl5IgXEQaP88Pn4JAfNUBJJTH8dLMNq7ePcPV22dYvDHPlRunuXL9lIyF66ck6EXaXqj5SwszS2l7rSHv6o1TXBeQv3uO26++zE2x+nhxmgsXjvHy2YPShLdloIbTp17i8KEhUlMCKC9Lp6ZW8WxCXv9wuXZd7XO1eZ0ZT5zNUs3n0tKtoqkzl6Hxai5fO8ax/a30VgbQW7CeAY0F/SprelVWdOea06Uwo1dpSY/Sio5MM1rT1tKato62tLW0pa+hM3MdvUobyiJXofI3YH9rOAda/dhR405ZrCkRLqtwXr8ac3N9NjqZERLnS0RyEJGpIfL0CnTG0Xk9Tq4bcPXYhJ2DlZxyZ2OrrcmLVLsAuQC6Duq61Lv4TEBdfK4LAXLL9eueOfJFC54w8q3faK418200l/c2tmbYbrJk40aRXjaTk/TEMJ1fhpiyZ2m5Rhr8hMlPzMk3txD77H8euvS4BL2ZMdbWphL8og9fDtpZqpWLVLmI1cL9vpSGfwbzJaDrRtvqAK+7Fy8BAv5CyYtMgS5rIDMBJsJVr03HrzY2kMtj9AxWoqcvetlXsGJp8pyAq7GxGAQkXlTWYW6xVttet8YIIwM9jASA9ZejJxz0K17QxsoX0NPT1u71ZU19OasNV2BstFKehrKlTtszL2v5K4WT/nfoyVr9C+jp/w5Dg2UYGLzIaqMVrBHZCIMXWGf4O8xWv4jVmmVYr1mGzZpf2V73E+hnmbx8mtkrZ5i7OM/CratLoL/HL0H/PMifB7zu+vnPBdw/uP+BDAH852H/fwv6+79/h1dvvMatq3e5LkC/eJPbV25x+/wiB/tH6VQW0JyeQ5WAfFIadalp1Kak0qIQqj6PAx1NTI8N8PLece7OHpPQPznUzdRoD1MjXZwcbGFquJXZ8Xbmd3ZzZlcfE6MdbG8uo7csl/ZCBQ2aHKpyMinPSqckI53ijEyK07OoyFJQnZNLrUpD/TPQl9BRWEJXcQndpaW0FhRQk6umSp1PZV4hdZUV3LpxjT9/+/Uz0EtF/+23S6r+zzz+y5+XhuloB+uIe90zccq2vEeP+ORPn1NWXkNUbAoxCdlExmchhuR4B8YQGJFMaLQw6mlH4oo6vm9gFEEh0URGxBMXFUdqbDwZ8SJiUSTGk5uSQEFmMhWqDCpU6TIqc9Mpz02nKCsJVUocWfGRZMZFkJ0YTU2xhu2DvTz59nNZi/+fvz7mf//wmP8RKXqh4J+PJTX/j7+Kkb7f8/jJN7z6+g0Wbr7Cwp1zXL51ikt35n4G+iti6c0S6OdvTzF9/biEvTDlCdg/D/rJJdDPnZ/k+MRe2tsr6OmuZHSsjeMn9zN3eoa5MwLyp6Uxb/blaU5fnOHs1TkJ+7PXhRFPQH5KxtkbE5y9fpLJ8wfYKlz3h3plaEEvYN/HtsPD1HVX4R/lTX1XNT1b2xja283gSx1076ynaUuBHKDS05rNlto0RiuT2V6VzLbqRMYq4hiriGe8MoHtNcnsbcrkkKj5im11nSpeas5kZ0MaW+u1oN/enMn21my2tuUy3JrHiX3DzM8cYWryEB0d9eRr0lHlpJKZlUZ2WSktO/fQ2NtHbbGarsJEdjdkMVqaxo7qVKaGShmu6WCzaxsOKbU4dWiwFRPwenOw7UzBoiqcjbVReLal4N2VSsSYirChHMLHciXsI8ZziduZT+JLhSTvLyJ2p5qwkUwC+pPx7YrHpzMOn/ZYvFuj8WyIxLUqBOeyIFxKg3AuDsRZuPEL/PEsDMQ7Pwh/VSDKRgUnXjnIlbtnWbg5L2Ev6/FX51gQ9fjFn2ryQtkLha8biSsgf+P2vAT8jdtnWLg2y/lLJzl//qhU8WLWvVD0U5M7ZKhVMeTnxdPQqKK5VcPweB1D41V09f+0tU7AXdTldfE86Fu61fRsKeHg0X6OHGhnsCmezjwHupXW9GZb0pttRk/mOroyzOnKtKAz3ZyWpLU0xK2hIc6YxjgT6uJMaEhYR1OyOcWh+hQGG7K/xZ8dde60KW1pyvEkxGUtGy30sBQtdT6bCI3zJSTBj8iUYHntHeSCi/tGHJxtcHRZj72TtQS9GIZjYW3yDOBCvQtoC9gLmIvPBMA3bLKQEBfgFtcOzhtwdLHVtuLZWUq4C7e+LgTwnw/bfwN6SysTCX8Bel1fvujNNxNqfmksrq7mLeAu0uHCza4LcS+c7M/S4s853HUpc1263EBsoRPpcwl/0T1gKDMGltZiEp0Fm+zX4+Rih5unE55eLnhsdpFKXoBe/FZuo9MTJjitEU7AVoyU1Vu5HH29ZRgIc92SoW6lgLj+0hIZ3TNxrvgdeiteQH/FCxLy0jm//HesWArhkH9x+Qsyli3/nfy+wcr/wmjlbzHS+x2G+ssw1HtBXq/W+y0mBr/BfNV/Yb36N2ww/i22q3+Lw7pluFro42FlgLe1HoHr9QjZaECU42piHFcT52z8r4p+4vJPin7iyimmr8wzc1EMErnAq3/4A2+9+Tb337jH/d/fW+qdfyDT7wLYOmjrAK87fwn6D9/5kI8efPSrsNcped35a6l7oebF52+9+jZ3b7zKjSXQa9P3N7m7cJOb86+ws6GVlqxcWrNyaVfk0K5U0JiZTkN6Cq2KdAZL8jjW18HseD8XD+7k9dOTnN41wsRIF5MjnRL0J4damBxqZGZcrADt5PSOXo5taWa8roju4hxaC1U0anKozc2mSpFFRXY2VUoldSoNNUqVhH1NTi51uWqaNQW0FxTTW1JKX2kZ3cUltBUUUafOlz357XV1vH7rFn/++iu+/uoLvv3qS/781Zd8++UX8vzL1189uxbPRYhnIrQteSLN/w2P/vIdPzz9G5MTs6Sm5ZCcpiY0IgX/kHiCo1IIjUkjNFasq02T1yFRyfj5RxAWGkNMVDyJMQmkxSWQlZiEIikRRWICyuR4CjJSKMtJp0qdSW2+gpq8bCpVmeSlxZMaGUJqVBjKlHiKlenUleYz2NkiQS9q8SJF/3dRj3/0PX9/9B2yJi+h/4h/Pn3MP4Tz/q+P+fGvj/jr377n3fff4tL1l/8D6E/L7XYXXp3j7O0pTt08yfQNMShHl74/JGF/4upRJhZOSEU/d2FKTsjr6q6hvaOM3oF69h3YzuypKWbnRZudqNPPMnN2irlXJjl7dUa22F24fYqLd+Y4f2uGl2+I1bcnmb92jJnLB9l1XLTUdbP1UDejBzoZO9Qt6/ZbDw3I9bWhiQHUdlTQPtzIyL5ehl7qoHd3I20jxTLV29WqYKAundGqVKnqxysTGSmLYbA4isHiaEbK4mRKf1+LAmGYE6A/0K5kT3M243WpjNUJ2GewtTmLkeYcRrrKmDi2m2MnDjF1epYDx45QUVuOIldJWo6K9KpGyrcfpH5sNxUlhXSXprKrQUl/QQI765M5MdBEVkQbZs41OJfns6knDdsBFbY9Oaxvj2djYzRuLQl4NMcT2J9FwEAmoUMK4nYVSkUfNppD4t4ikvYVEbNLRdBgGv59STICepPw607At0MLeu/mGDzqwnETqfsyraIXoHcu8Jew31wYhH9RKEGaUIp6izl1dZJFMTFRpO6vnmJhQQzA+QnyOjOegPy1m2e4fuusFvC3tHvqRQr/0sIUr1w8IUF/9swBqeTFchuRwheqvqI8g1xlFA1NajkKd2x7I2M76qUpT9diJ04d5MUpQd+jVfQC9C2davqHKhgeLqWzMYHmAm8as+1oylhPS6olralWNKZY05BkRW2CJRXR6ygJM6EwxJi8YBPUQevIDzWnKNwMtf8KenM3crQrkMESJzL9DUjys8TN1ghL0VK3wRj/UDdCYn0IjvMlLDGAgEhPhKJ332wvFb1Q9QL25larMbfSptkF4EWaXYBaQNzOUQzOscHeSWQBxAvCBjbaW0mwi+cC8uKZbMXbKFbXmsl4/oVAvCDoVL5YdKNT9ALuuhBw103S0+2pF+Y+Y9G+tgR0XduaBPYvQC5U+/OOdh3cxW/EZ+JFQLwoiLS5nf16HJ024urqgJeXG/4BXgQEeuPj6yFjs5crrm4OODjaYitMflbrnvXGa13yYv3siyw3EPvkhYJ+Ubrn9QV8DZejJ14ApMoWSlvbty5711cuY/nKZbKPXfTA6wvH/ArR7vZbbSz/DXrLf4P+it+iv/w3GCz/LatW/IY1K3+DmeFvsV79X9itfQEn02W4mi7H02IlfjZ6BG3QI8LOkDhHI5Id9UkV4aAnzwwnQzKdDMlyMpKR6SiuDcl21EfhqPevoJ98DvQnxfAcAforZzh16SzXb9/krTff4v4bb/Pgzfu8++ZPkBcqXQf658H+/LX4XKh4AXkRAvg6da97UdCB/dfO52v0Qv2/efct7lx/lZtX73Br8Ta3Fm7JuL1wk9cXb3Dx+AQDFdU0ZWRL0PcV5NFXqKFDkUVHTha9eUr2tzcyM9on4/Lhvdw5dZyprX2cGGrnxFArE8OtTI40MznSJM+p0VYmRtrZ31HDYEUencUq2gpUNGuU1KtzqMvNoU6lBXuNUk1lloKy9EwqMrKpyVZSm62kRZVHd1ERvSVF9JSV0lZURI1aQ09TM+/+4Q2+/vwzPv/sE7747BO+/PQTvvrsU/nsmy8+l6AX4NfBX5j2dC59AXup6kWL3nff8+knn9Pc0kFkTDKBIXFy9n1EfDq6iEzIkLAPCIsjIDCC8LBYYqMTEGn7zIRElCnJqFJT0aSlUZiRTml2BpW5WdSos6nVKKjMwUJ6sQAAIABJREFUzaAwM4ms2HAyYyPRpCdTpMigTJVFmSaH9rpKPvvooVTvP3z3LT8+/o6/C4f9k+/5x9NH/POHxzL+IcoPT0XJQRgKH/G3fz7lj59+yIWr57hy+6x031++e+rniv7V04hnAvRnbk1x6saE7KcXqXpRpz+yeJCjVw8hQH9y4TjTlyaYOS9W004yOtZJS2sJHd017Nwzytz8NDOnp5k9c4r5V84wf/6MbLWbuzDNifljHJjcy5GZ/Uy/coKzV2cR6XzRenf2+iQHZsYZk4DvYGR/GyMHOmXb3diBPgZ3d5OYE0N1Wxm1XeWMvNTDlj1t9O1pontbhYRFZ3sOQy05jNVmyJ720fIExsrjGSmNpS8/nP6CCAl88QKwtylLmuYOd2k40p3PS+0qtjVkMFydwmBNKn11CrYNNTI/f5LjsxNMzM8zdeYsbX29ZKsKSFeXktbQjXLsIFVbD1FeUUFftYLhqiw68iLZ3ppBb2UjDrYVrAvLw6k1G9vebGz7VNh2ZLCpLRGnllhcGqPx6UjGvzedoMFsIsfVxO0sJHgom5DhbOJ3FxC5TUnAYAr+/UkEbUklcCCFoP4UAnqT8ROqvjUGAXpRp/eoDse9IhS30mBcl0Dvku8vnfge+YH45YcSWhRJx552Xr45x6Ubp2R6XkB+4dpPw3GEkhehg7wAvVDxYke9UPIiZX/xyiSvXDjOhQvHefncIWnC27G9nSOHh6XCb2nOJyszlKbmPAn68V+AXjck5/lT57hv7REDctQ0d6hoaFGSqQomPsmNzBRPFElu5CS6oIp3QRPvQmakHWmhtiQHbyAxwIZ4P2tifa2J8rEh1MOKcBGuq1GGGrO/NYQDrYGUx5sRv9kYb3tjbCxWYGa2EjtHC0KivKWKD4j2wjfCA+9QV3yCXfANcGOzjxOe3o4yfS9Ab2kjRrRaPlPpzm6bJNgF4HWgF1AX1wLiIsRAHfG5CHEvIC+ArmvNE9fimcgMiKyAeIEQYNdN0Xu+HU9ci3n4q1aveBZGq5ZjtErca3vODQzFvXbgzPNQFyB/PpUv0vfCge7sYofnZhe8vN0kwIOCfAkO9iMo0AcfH3fc3RxxsN8gjWqWFmImvxEmawyXat4rEODW139RmxLXe1EqdVn3FstjRFpftA2uETP69VhjvAKzdQZYWhjL3xuJ74j/r8GLGBn8TipvgxUvYLjyBQxX/BeGK3+Lsf5/sW7V7zBf9RvWr/kt9mbLcDJfjru1PpttDAnaaED4Rj0i7fSIdzQkydmANDcj0l1XkekswG1AtpM+Oc56qF0NULnqkeO8khzH5eQ4LEdhvwyl/TJyHVagdNAnx8FAnrn2euTarUBpt+z/DPTTIn1/6SxXri7y1htvcv+Nt3j3rXd4+LYW9ALeAtjifB7sv7x+HvQfv/uxFvai9r6UwtfCXrui9j+BXqh5YcQTy2zuXLvL7at3uL1wmztXbmlj4Sa3F69xd3GRqT172FJaTpcql758FVuKNPRrVPTnqRirKOZAWyPH+9s5MdDBkYEOLhzexa2ZQ0yMdHCkr56jA42yZnlssIFjWxo5NtjMsS0tHOisY7y2hL4yDe0FStrylbQVamjOU9OYp6Fek0dtrpqKzGxZq6/IyKJeqaYuR0W9UkVHQQG9pcX0VZTRVVZKQ34BrRVV/P7GTb7+9FM+//RPfPbpn/jikz/x1XOw10H+P4H+0V/+zHd/+ZanT55y/cZtIqITiIpNJSldRUyKgoj4DKISs4hMyJS1e7/gGIKCRdo+jngJ+ngy4xPISU5CnZJCQXo6JVlZVCgV1OYpachTStgXZ6aQmxhDdmwEmtQkmeJXJMaSl5lMkTJDgv7L//Uh/7MEd9Hzr/MWiNG90l+gg/zTx/zwwyOe/PA9P/ztEV/++XOu3rksB+eINrt/B/qLd+c4d3uas7enOXNnmskbwn1/mMMLByTstaA/wdTFk8ycn2H+lWl27BqgqVkMRKlgcExsspvi3IWXmT41z559hxgc20ZTexe5hSXEp2YRHpdIZEISiRmZaEpLaexuZXjPMPun9nLk1D62HuxnZF8HIwc6GN7fzvD+Tkb2dTO6r5+8KiWljYVkF6UytKeL/t2tEvR9O6sQE9W62nPY3lvIjmYlo+VJjFcksrMmRcZwaRw96lA6cgLpzY9AvARsq06Ry2cOdao52l/MwZ5CdjQp2FKdRkeVgt3bepiZn+Do3BQnTp9m+swZhnbuRJFXSoamioS6XmJ791AyfpyyqgY6K3LpKEqgWbTbtRSQGVuE+aZ81iuzsWvPwqZLjVVrEtb1UWxqSMChPorNbfH4tCfi35NK+JiK6G35JO4pIWxUSfBgFtHb1YSOZhE0lE7IcDrBg2la2Pel4N+ThG9HHN4t2tS9UPSe1eF4VIbhVhaCa1Egzvl+OKh9cFT54KL2xUPlj486iJjiOMaPDnNegn5pKI4YkPNsc522n14AXoQAvqjRC8hLwF88IdW8UPQXLx7nlXOHJdz37+vnpb29nDt3iMEttSQl+srUfWt7AWPbGhjeWv1M0T8PeN31z0GvobVLLXfZ5+RH4Olrg5u7NR4eG3B1tcHVyQZ3lw04u1jhLMxyrutxc7PF1VXERtzdNuDiaIOHgxXBbiZ0FXlxvDeQbRUeZPmsJtLdDJeNa7CwXMk6MwPcPO0Ii/ElONZHQl6sn/UKdsYn2BX/IA98/F1lCl+Y8WztzKWy16lzcQrQixAQF0DXqfiN9pYS3lYbRE1fW9e3XC9Ark3xi1S/qOOLMLUUmQIxnGbVc1DUraX9OdR1gNfB3mjVMlatXo7R6hX/AncBdpG+FyNlhbNdAF3AXKhyAXbheHd1d5TPXFztsbPfgDDBWVmuw8zUWJrT9HXgFpPo9LXpdlH7NhIGNqOVEtarpVFOT5rlhGFO3It6uzDZiQzBOjEsSJQ4zA2xWLuSDeaGbLQwYoOpHramK7AzfQEnsxfwsHwRb6tl+NusINhWn3A7QyIdDIh1NiTRzYhUD0MyPI3I8lxNjsdqVJ5rULmvRu1miMp1JSrXFWjcVqJyWS4j13kZuU4C5i/IyHVahtplBSqXlWQ5LiPTYRmZ9i+SZf8iCodl5DiuQOmoj9LRgFxHfXKd9CT8c+1/BfQnF2bRxhwnF+aYWDjN1OI8s5fPcPbiObnR7t69ezx46z7vvvWA9956yPv3RN39fd6//1P6XkD+3efioTDeifT+vff58MGHfPzwYz5692N5/cE7H/DePfH5Q/md578rvq8N8SLxoYz33vqAd37/Lr+/+SZ3rr7Knat3ub1wR9bnb125iVD0t6/d4s7iVU4fPsTeznYOdbVxsL2JsdIiBvPUjBYXcKKnnaNdrRzpbuFYbyuH+9o5sqWL8wd3cfnYXg72t7Cvp4mXums40FPNscFGjg01c2SgiQM9DezrqmdHcyUDZXn0FGvoKS6gozCP1vw8GtUaanNUVKRnUZiYLM9mTZE05LXmF9FWKNKmJfSUV9BZVkZraRkdNfW8cfsuX3/2GV9+9ilffP4JX36mVfQ6Vf9roNel7bWKXtTz/8z3opb/6Hu+/forKisqUKlVFJeVkZWjISE5g9jENKLikgmLjic8Op7IyFhio+JIiIolISKK1OhoMmJjUcTFoU5KIj8llZKsDKpU2TTk5UjQF2WmkBEVTmJoMAkhQcQGBZIYHkJuajzFuZk0VpTwwb03paP+x0ff8fTJI54sxc+unz7m6dMnPHn6mCcS9o94/NfveeOd17hyS6vor9ydY+HVU1x5TfTUn+GyUPSvnpLpewH786/OcfH108zemuC4UPRXDnB04RAnFo9wYuEYExePMXthkrMXZzlwaAe1tUVU1RbT3N7E+M5ddPYNUlhWT0KqitCoVHyD4vD0iWazbwxe/rFs9ovCbXMobl6huPoG4xkUTGB0JIriXPq39zB2YIDhfZ0M7WuTsB/Z3yV31TcP1NK6pYmotDD6d3SwZU8HA3tb6N9dR/tQEW3CXDdUwdTWRo73lnGgVcP2mgz6imNpVgbTrAikNSuQrtxQ+vKi6C+IZstSS9yupiz2darZ26VhvEVJe5WCg3tHmD09ycm5aU6empOgPzI1S21rL1nFDcRWdhNU0U/97tPkltSjToujQhFKuSqEqtJinN2yWOeTiV11Ng4dOdi2ZmFeFYxNVRCbaqJwbxJp93gCu1II2ZKJSNUnv1RK6v4KwsdVhI0pidmpIWq7MOhlEDKYStBAMoH9SQT2JuLXGYtXSySbm8LZ3BCBZ304njVhuFeF4VoWgktxEI55vtirfLDL3Yy9whP7rM24ZPvgmxNITr2CifNHuHxDq96lGe+WNk2vVfDnuHH7nIT8ojDsXRUGvWnOX5rg3PnjMl65eJKLl7Xp+3NnDyLG3+7Y1ibBv2NbuzTk9fSU0dtXxshoLcOjVfQPltDRq6G9R0370jQ8HejlBrulHvoWAflOFWLzXWVtBqERLjg4mmNnbyFnydvIzWVCEa+Ry2MkRNebYrPBnPW2pthuNGa9tSmbLFaTHWnN/vYgjrb7UBFpQoq7McEupqy31MfUQg8L61X4BroRER9AUIw3/pGbCYjcLFfQuvna4+HlIF8E7Byt2LDJTNbpRTo/NMKfoFAfAkO8n4VfoCc+/h74+Hmw2duFTfY2ciSu3FwnnfJrWGtqJJWtULfa0MdYrKUVZrV12s11OnBrp+fpSxe68WrhGtdDe2qVvAC9VsWLbXcGrFtnLJ3nWqDb4+GpVeh+/pvx8/PAa7OzTME7OGzA1tZKm2Y3Fcpc/G3hMhdpdW0YGomhMSsxkbAW3zFirYkRxsYGGBsbIdrahKJfa2KI6VpDzNcaYmVqhI2pEXZWq3GyNsbFZg3u643x2mCM38Y1BNmbEOG0lkjHNSS6m5HmuY5091VkeRqj9FqNymsV6s2G5HkZUuSzimIZhhR66VHotYLCzcsp8NSjwEOfAreVFLiupNBtJYXOK8h3XoHGeZk2XJajFkB3Xo5Kgl4A/AUZSudlqFxWkOuyEoXji2Q5/I4se20o5MvAi+Q4rETppE+uox5Kx5UoHVaQY/8rZrwTi3OIOLkUE1dPMXX1NNMLp5m9cJobr9/mzXtvc/+eUPTv8r5Ix99/+FzoYP8e7771Hu++rY2HQu0vxXv3P+AjAfr3PubDhx/xwYMPee/++7wrQH///Wchnuni/Xsf8cG9j2W899aH3HvtAa9df4Pbi69ya/En172s0y/e4trl60wePsbuwX729rYzOdLH+V3jnNs6wsXtW7myezuXdm9nR1UZu2orONjewP6OZvZ3tbG/p435vdu5eHQ/Bwe72dVRy/6eao4PN3NypE222k2MdjI51s2xgXa21ZfTX5ZPb0k+XUV5tIvZ+blqqrNyKE/PoiQ1g/LMHCqylFSKUORSlaOiVp1Pa2kF7RVVNJSUsaWjh/9++L4EvQD7F5//iS8//0Sm7UU6X8QvQS/q87r0/c9S+MKp//VXfPnHDzg7fZSxwXbaGiuoLMunuEhFUUEuBQVK8vMV5OZmkpmSSEp8HElRkSSGh8lIjoggPTKKjMgocuLiKEpPpUKZSY1GQZU6m/z0ZBKCAony8yPKz5/40FAy42NQpydSqsqiqiCP6xdf4Z9Pn/DD99/z5PH3PF4KHfDlKSD/w1Oe/CBOAfsn/PDjYx5+eI/LN86ycFsMz5nj0p0ZLt2dk+pewP3iq3MS9JfunkLcX37tNKdvTUq4H1s4JFP4wpx3cvEIE5eOMnNhgvmLp5icOUltfR0lpaUo1XnEpykJkpv9kuWcAU//WDx8RXdCPJ5+MTi6h+DsGSZX+voExuEdFIuX2PQXHoN/ZASqcg2Du/oY3tvN0EvtDAt1v7+Lwb1d7D6xnRNnjhGRHEz3WCuDe7rYsreVvt0NtI6W0NCWw8hAKdMvdTK5tYnxRiUdpYn0NmbSXpUox9Y2K0JoV4TSlRtBn1iAkxfJloIohktiGatOZntTNuMtuQy3FzF9fC8zMxNMzkwzcWqWiTNnmDt3gX3Hp6nt30pSZSfx5b2MTFwhRV1OeIg/WQl+ZGT4E56Ug7FdGmZxqdi35ODQloVNdRQ25SHY14Tj0hCFd0ssvm0JBPelEzKQScreUrKP1JC8u5jIUSUx29Uk7skndnsO4SPpBG9JlhE0kERQfyJ+3bF4tUbg1RyBd1MEm+vDcK8Jxa1Sa8pzKg7EKd8PR40v9rlebMryYFOGB/aZnrhl+hCoCKZ1vImLN09zTQJd23KnU/E6JS/q9cKBf+HyFOcvTfLKxQkZ4vr85UkuXpng0uWTXLhwVC63GdpSx/HDoxw7MoKYkCdAPzBQwZYtotZeydBwOV29ebR3qWjvFtPvllbUdufS2qWiTYaa1k5t6r6pTUVTWz7qfLFHQtS2TVhvu1aOmrVevxbr9cbYbFiDzQYTrNebIMxp68XmuPVGWFmY4LlpDSM1QRzrDmJLvgvp7kYkupvibbcGK3M91pquZP0mE/yC3QmO8sUn2B2vQFc8/JxwdN/AJmcrHJzXSwWvWzkrYO/t50J0XCj+QZvxDfAgINhLhgB/aJg/oWEBODlvYrOXm1TN4loXjk6bZN1bLHMRIZa4mItNbBYmrBPDY8xWadfPim13YnyuiegZXylH5q4R7nVRQzcxkCl90XonoO3stAkfbw+CArwJDvQkwM8DH29XPDyc2LRJ9KebY2m5FnNTYwlrCW9jA9atXYWpGLAjhuSIXe5rjVgrVtjKlbprMF23CitzY6zMjLBZp88GM32pwO3MjXCxWY3HBmO8Nxrjb7eGUEcTkjwtyPS1JjfAmvwAawoDLSkKMKPE35Qyf1MqAkyp9DOhyncVVT6GVHkbUOVjQLWfIdW+RvK63EuPss0rKRPnUpR4LEcXRe4C7noUuK6QoNfBXtznOy8n32UFec7LyXNahkaE83LUAvxLIcAvrjWuKxDqXukgwP4CCvvfoXR8AaXjiygdlqNaAr3Cbjk59gL0v9Je9+9AP7M4z6lLZ7h84wpv3HuT+/fu8+Dtd6US//DBe3zwjjbeF3CWbXP/CfTv8+G7H/Hxe/8tgS+u3xeqXoJdnP8az4P+4Zsf8Nbd+7x67XVZmxdu+xsL2rh66RqH9x2hrbGdvFwVjeXF7B/q4qWueo70NDI70sPiSztZeGknRzua6VZlMVJWyN7mWna31LOztYGdbQ3s6Wzm1N5tXDpxiP0DLeztqeLQYBMT411Mj3UzPdrN1Eg3J4c6OdDTxHhDBT2lBXQWilS+mnq1hvLMbErTMynJyKYsW0lpltiUl0tRdi4FWUrys5QU5qjQZOWgSEljfHCYTz7647O6/Bef/SvoRZ1eF7r0vc6Qp4P+4z9/zZNvvuD2xXPMHNzFqcO7mdw3ykBLOU0VKurLlTRVq2mq0dBQraKqVIE6K4mc9AQUKfHkJCeiSk1BnZqGMimV1Iho0qOiUSclUpadSbUqh/KcDFTJcSSFBBMTEEB8SAhpMVGoUpMoyk6jQp1DuUbF3Mlj/P3JY9kSqIO8OP8z6B/z9K+P+PSLP7Jw82UuXT/N5VtzXLw1zYXbs1y6MyvBLmEv1PztGRmv3Jpm7voJji8c5uiVgxL0orf+pID95WNMXZxg9rxw15+jvqmD9EwNkTHClJhBSHQGAWFp+AYnS8B7+Ebh4Rsp4V5a3U6WqlzOHBBrfTcHxODuH4WHmDsQHUdcRgqFtUVs2dUjU/Yj+7rkKVz2J84eYn5hVrrvK1qKGdzTzcDuVnp31dMyUkKN3Feey0B/IYO9BXR3quju1dA/VMjQUDHdjZk05UXRlhtJd240g/kJ9Gti6cgKoUMZSm9hDAPliQzUZLCtr4bTM0eYmDrOiZkJGULVz559heNzZ9h5cpaOvcdo23uCvgOTRKRmIBRTRKQ3kWkxOIRlsdI5ERtFGo4tCjbUJmJVFsamqjCc6iLxaIqTat63PZHAnlQStheQfaiGpF3FJOzIJ2pEQcRwNom78onboSZiNJvQoXTCB9MJ25JGSH8qAd0J+LRG490ciVdjBB51obhVh+BaEYRTaQCOxf445fnipPHFQenNpix3Nqa5sSnNDccUD9yTvYjNi+GlqR0svvoy1+6c49pzqXpRo9dB/peAF9AXffaXrkxzZXFKrqxdXJjk4oVjDA/Wc/jAILPTuykqTKIgP46uriL6+8sk6IdHKn4G+lbRMy9657u0Q3LEoBwBfKHmRY1eC3o1DS0qCoqTiI7zxsvXDgdnSzZsXMv6DSYS9JbWxljZrEGcoq5tZWnMRkt9yjLdOdgdwb7WEBT+a4l0WUOIixmuG9diZW6ElbUJnl6OOLpuwNPPmcBwb/xDN8vwCnDDJ8hDwlwodRG+Ae7y9PZzlbV0C2uxoW4dVqLNzWadfCZS5FbWptLUJlrXRA1cGNuESU1kIgTYN2ywlClzobw3iQ1um8QmNyu5/c7BxVa7ktVhAw7267ETW91sLdloayV/I1Lt4qUhIGAzISG+hIX4EejngbeHM852NthtsMBGpN3XGbN2rdiSt4Z1ZuuwsDTF0mIdlmKXu2ixM1uN1VoDrEwMsJSnHjYmy9lgugIHSwNcLPXwsF6J30YDgjbqEe1oQLK7ERmbV6P2NaEk2JzyUHMqQ82oCDahLtyM7kRbmsLWUuOvT12gIfWBBtQH6lPnb0CtnwG1vgbU+uhT66Mno8bHgCpfI6r9Vsmo8jWk3Eufss0C9j9FqedKyjy19yWeehS6r6TAbTmFbisodF8KAX83vZ9AL2AvwmWFhLoAuwD886BXOS/Xwt5RC3sBeQF/ldMKVE56EvjZm14kR9TuHX8F9MdF6v5niv4001fnmRGrPhfOcubKOV594zXevn+PB/ce8PDeQz548B4fvitU+od88I5ItQsV//CZmheqXqfmted7EuwC9P/9/h8l7HWq/v13hLoX8QHaay3031+Cv/j9O2++yx/uvsmtq3e4vnCDq5cXWbi4wKVXLjN1Yob66kaiI+KICImgMCeL/cNd7OmpZU9bGbubSxmvLGC0LI+u3Az6CpXsaqxmZ2MVW+srGW+sZkdbPbu6mtnaWs/UrjEuT+7nwHALe/saOTbSxdRYHycHuzja28qBrkb2tNUyXFVCb0kB3UX5tOVrqFOpKRFqPiOb0iwlpdm5lCnUFOdoyM9WkZOejSI9W26vi42IITMlndmpGb4Q9flP/iRT90LNf/ULRa+DvO4UsP8l6J98+xV//eYLjmwbobVYzVBdObs66xlpKqW3poCuqjw6KtV0VufRXqWisVRBmTqNopxUCjJTUQkTXko6GdEJxASEEOUvYB5ISlgYqvgEStJTKUxNRJMcR1ZMJKnhYaRFRqBIiCM/I5WynAwJ+jJ1LpNHDvLjk0c8ffQ9jx599yyeh/7jJ495/PQJj2XqXlw/4vHT7/nL42+49dplzi/McvHGLOdvTHHh1gwXbv0c9BfuzEqlf/7OrHTfi3S9SNsLU55Q9CcWD3PyylGmhCHvwhzDO3agKqggM6cUhaaK6sZemjtGiYzPJTQ6i6CINKISsolNzqGutZ/7H3zK5KmLchOgUPiu3hG4eEfg6hOOu1j+ExSKf1Q4jb2NbD04LGvzIy/1Mry3l32Tu9g3sQtHLzsy81IY2zfA0N4O+nc10TJcSlVXLhVt2TR2q+kaKmZgVzXduyrp3lHOwI5KBgaLaa1JpbVAjMdNpFsdS0WcDxVxXnSqougpiqe7JJGWogS2tFUydfIAJ6aOcWTyiIxj0xOcmDvF/uOT7DxykoF9x6joGyGzrAKvsGA8vd3wDPLCPy0TE680lnlEYleUjGNDGusrorCtDMOxNhz3phjcG4Uaj8e3I4nIYSXpL1WQsruUqFEVoWNKAoezCB4UKr+YjJdKSdieR8y4iqhRJZFDCsL6MwjsTMKnJQ6vpmi8GqPwrA3DvTIEN9lHH4BjoS8Oai8clF7YKTzZlOGmBX2qG/ZJbjgmeeCW5El2TRYTF45y9fXzXLvzsqzJC7e9gLzop9cpeQF7CfeFmWfn5UXRaz/N9euz3Lp5itu3TnP86BiXLxzn7Px+SopTyFGE09mpBf3oaDXj4zV09+XT0a2mQ4y5Fbvml/bRt3RqYS8gr63Pa0Hf2JpLc7uAfz7N7fnUN+dRXaeitCKbhKQgXNytcXKxwtPLDm9fRzw22+PuYkuMvxk7W4I51OVPV4EH0R4WONsY4WS7hk0b1mFutkoqag8PZ+wd1+PguhEXTwec3O1w9rCX9/bOG2TdXZjqdKFzzBuLvfFLi1p0k+HkQBkx9GVpC5twwOtgv27dakx/EevWrsbUdBUW5kZYmK/CwkLU0k3lIBxTU2MsTMULiSkbrCywXW+JjY3oqReufEs22NqwcaONfAHYJKbNCVUuhsKsMmTNKkPWrtJnrdFKzFfrYWWih+06fexMV+JkthIPKz38bY0IsV9NjNMqklxXkSHS595ryPdfR3moBTXh5jRGmtEcbUZT5FpaIk1ojVpDe5QJXTHr6I5dS2eUMR0Rq2gPM6RHXEeupj5gBXX+K2gI1KMhyIB6Ef561PvqU+9vQJ2fITW+hktwF5A3pEYoej8BfX0qvPUo91pJ+Wa9Z1HhbUCFl76M0s36lHjoUawL95UUy9CnyF1fqnyh6nXxS9DrlL0W/CvQwV4CXqb6l6N2XonaSU+m67M3vSDPfwt6ka4XsBfqfvLqKaavzTN99Qxzi2eYu3yGq3ev89aDe7zzzjs8uP8u7z94yMfvfcR/v/8xH7y7lIaXsP/11P1DUY8Xdf0HH0rQC9jrVP1PcNem7XUvBg/lS8W73H/zHm+89gduLl7n4rkLnD09z+zMNGdOz3N67gw7tu2morSGyPA4gvxCUWdmsH+km4NbRF29mn3tZQyVK+ktyKKnIIv+olwO97ZxbKCTLZXFDFaXMly+ZGBGAAAgAElEQVRfwWhTNeOtdYw21zCxc4Tzk/s5urWPfQMdHB7sZk9HM9saaxipLmVLRTF9pQV0lxTSWVRIk1pDhUJJkQB9Vg6lChXF2SqKFRqKlHlosnPJSEpD7KIXocjMobmxmddefZUvv/iCTz/5X3z+DPL/PnUvYP9rqv7xN1/xt798y+KpGVoLNAxVlTJeJ9r5lGypzWdHZzXbO6oYbCiiu0pNc1EWFbnpFGclo0kRLvpY0iJiSQmPJz4kgtjAEOIDg0kJCSU3JobCpAQa1DkM1VdRrcxGGRtDblwceclJlGSmSrVfoVJQrsll9sRR/v7DEx4/B3kB/P8EelGnF4r+yY/f8frbNzi/OMeFazO8fHWS8zdnOH9z9pmKF2pep+zFKQx5E8J5vwR6Ua8/sXCYkwtHmLp8kj0n9lLd3ER9Sw81jb0kZxbS2b+dvYdmiE1Wyw1/AeGJZKrENLQxWnuG6egfp3d4N5Hx2doRwkFx+IQk4BuahG9oAr5hsfiERRKRHE91azWDO7cwsmcLw7v7eenkLsb2DuO02YGgKH9K6vKpaCmgprOI1uFKqrs1VLTnUNebR8dYGb27qunaXUnX7ir6dtcwsKOa/sFi+js07OouoTo9mMIwd5ozwunLT6K7IJmOghTKMiIY7m7i6NF9HDpxkAPH93PwxAEOnTzKvmPH2bpnH72j26ho6yElr5jMwnyCY8Kwc3Vgk7cn9uGJGLjEYhQUhktVMpsqotkg1Hx5MB6NMXguhXe7qLVnELetgIStBcSP5xM5qCRsWElAbzrBXWkkblER3pKKZ2kYjvkB2Kq8sNP4YK/xxTk/APfiEDaXhbO5MgKvqii8KsLZXBaGR0mQVPMOKi/sczyxy/bALsMduzR37FLc2JTkil2CGw6J7rglelDcXsj81WkWxUx8MUjnqmif0wJdB3dxr4ufxuNqQX/j5hx3bs/LOHFsjJPHxpmZ2iVT96kpfnR2FkpFPzpaxdZttfT0FdDWqaKte2mm/VIvvVbN59LSKeInRS8g39atoaOniP7hSka3NTE83kBFdRaRsR7EJnpTWZvDtp3d7Njdy9i2LsaFB2hcw6GuQHY2+aKO24iH3Vo2WK9ho60pVlYmErDCbCanrom+ct3SFWPtOFfdFDhDUbtetVyGuNaFkfye+K6+7DEXfebPYsntrmt1E6exiNXaWGMsUvCGiHPNGkNZ81692hCTNatknd3ExAgjMcHNyAh9QyMMDA0wWm0o+89FH7q+gehr15epdmsLY+zWm+DuYI6viwWBLmsJdTEm0mUViR6ryPRZjTrAhLIwSyrDLamLsqIxxpqWWCva46zpjLOgK9aM7lgzemLW0hdtwkCMCf3Rq+iNMKA7XJ/OMAPaw41oj1hFR5QxXdHGdEStpjXckJZQAzoiV0nIN4cY0hikT50EvCH1QUbUBhrS4K9Ho99Kedb761PjZ0C1vxE1/kbU+RtRK0Dvo/8sqrz1qfT6KUSKX9xXbNZDqPsSj5+i1ENP3hd7/HvQ57mtRIQuZS8grwO9MOb9MjSuemhc9KSJT2Ev0vlC0f9KjV4o+udBP6GDvVD1i/PMXD7NucXz/OH+m9x7cJ8HDx7w3rsP+ej9j/j4g4/54OFHvPfgA96VNfefQK+r1WtPofYfylS9qNU/A71M3YuXAPHZQ3k+eOsB9/7wNn94/TVuXr/KlUsXZFy++ApXLp3n6uIlbty4ysKVy0xNTtHT1Ud1RT2RYQn4bQ5Bk57JodEBjo90cGKwicM9VWytzWOgREFfiYLuAgWjtWVcPLSXl7pb6SrNp6e8gN6qYgbrKxhrrWWktZajO4e4NHuUA6O9jLc3sLWjie7KYpoKcmkuFLPv82kpLqKhoIAyhRJVahqK5FSUqRlkp6aTm6kgX5lHQa4GlUJJnkpDZVk5zY1N9PX1s33HDt558I4cX/vJJ/+Lz0Ta/rM/yVWvuvr8r9XodX32z9fuv/3iM/782Z/47L13mNwxzt6OZva21dNVpKC/WsWh4RaOjrezd6Cevjo1zSUZVKsyKMtKpSAtCVVSIsqEJHKT08iMiyc1PILMiEhUsbEUJSZQkZrM1sY6zh/ax57ONkqSksmLi6dQpPbTU6jMyaRKo6QqX8NgdwcfPHzwTMnrVP2/A71U80++58kP3/HD3x/z9nu/58LV01y8PsfLV6d45YbobZ/j5ZvTvHxzSoZQ9DrYn3ttlinhvBejcBcPS2OeAP2Jy0eZvjTF5MszFFVWodSUUlbZSkyigp6hnUzMXSQxPQ+/kHj8w2Ipr29m54GjDG/fS01zNwFhiYhpgmI3gHdQHIGRKYTGZhISk05gVDL+kXF4BYcRmZhAa18H/VsH2LKjn52HtjOya5iA0CDcvN1w93PBO9SdoHhv1FUZ1PUWUtamkMq+ZbiY7p1VdO0Wqr6G3t11DPz/1L3nc5Tntr75+/CbOnsbREY5JyQEyigHlLPUyqHVylIrh5a61ZK6pVZEWUJIIEDkaGOyjY3BOeOAwYBxjnvXTNXU/AvX1PO2GnDY5+ypc76Mq+563n5b+OvV91r3Ws9cG0Mz7eyZbMPQW0VNXjQNGeGoCuLpq5ShLsuiNCWK0ox4FqbGWNq/l/kDc8wfnGXuwAyzi7OMz0+jHx6gUdWOTC6nurWFvYcWScpNxNHbAwd/Pyx8QzHzDMUubTfbapNxrojEpSocv1aRjo+TrprdpUomqDuTqMEC4kZKiDEUEj9UTOp4OcFtydhlemGf4olNrBvrgqz5e6AV/0egBf8RZsWmeFes07ywTPZka7wbm2KcMU9wxzHLB4+CXXjLxUa8ELyKA9lW6Idbvg9uud64y7xxz9iJS6oXLmni3Ilbqjceyd74pvjSNdrGxVfE0pyTUkleOHlTif4p2P+w//76Sa69dIIbr5zkxo0TvHLjpFS2Hx9VcezIJNruamJjdtDRUYxOV83wcD3jE8306stQqQukffZqEczTGSVCegL+HZpCOjQC9iV0aRWoe8ro7a9mcLSRgeF6lM05JKb6Eb7bnbziKAaGG1g8aGB+UcfkbDeDw22sLOk5s7eaOVUoLQU7iA92xdluC4EBO6Seto1YCyt606IvbbmZzVs3IK5MNZ7i2agtInAmXbNqWgcrbpczSlyesnnLBjb9QWLz2xPAS/9P8f8V2+bWsXmjmVEiob5RSKxjNTNuiFv7N9ab/Qeb1/0HFhuMm9msNv4N+y1rcDJ/jh32GwnZZkVOtA+VmRFUZIZSlxNGe3EkXSVhdBUFoS30QZfvhi7XGX22I/1ZtvRnWtKfYYEhzZyB5C0MpmxlJM0SQ/IW9Anr6YvfSG/8JqMSNqNL2IIufjN9cRvRxqyne/d6NNEb0MRslGDeHbsZTexGunZvoCN6HR3R69GlWKOO3UxHxEbaw4U2GBW2nrZQM1pDBOTX0iJJOHtRzjeW9JtDNkhl/YZdZjzVOmP/XvTwV2UCfa1UxhelfKOE8xfPVRLo11O2U/Tv11K+00ySeC71NnsCdhPk/zPQPwW/KO3/Terbiz6+6b8n99E/W7qXQnkieX/9NEevr6bvr5/j9JXz3HzrFh/e+ZiPP/qYOx9/wueffsEXAvSf3ePTO3e589FnfPz+p3wskvdSGf8TPn7/E+nzx+/d4Y6QCPN9/LkUyPv0o0+588FHfPT++7z/9tu8efsWN19+ietXLnP14kWuX32R125e5+23bnH79g1eeeUqb739Grduv8Kp08fZt28fOl0/dbVNVFc1kpSYTbBfLJX5FRycGOHYZB+nJ3o5OqRitrMaQ00++so8esrz0Sjy2dOq5NzCFENt9XSUFaIqL0JTXUpfYxUDbXWMdDWxONbP2eW97Bsb4si+Oeb3jDDY00lHQy2t9bW0N9bTVFdLTVkZpcUlyEvklCnKqK6uoaWlHbWmB213Lz09vej7BxgeGWVoZJR+g4G5+b18dvdzHj58wKOHD3j86CFfP3rAd48f/imMZyrbC/CL0J5p1l48SyE+8W++ecCv3z7kqw/f4fLBRVaGdMyomxhurWRe38r+ETWHJ/qY7m2ip66INkUeTUU51ObJqMwSpfkM5GK8LjWN0tQ0ygTEMzNozM6koyCXA7puXj2yzIt7Z+mrqqQiJYnqjDSUuVnSpsAGeSFNFQoKszNR1lXz4MF9KVX/2z9+Regf//jtqZ4p3f/2z9/47Z+/8ts/f+Gf/9evfPHwE67cOM/Fl09x4eVjXLhxXCrdX3gG9JeeAf2LIpD32jFWXlrmoAC8SN1f3c/pGyc5cPoQk/v2UlhaQcTuFBJS8klKLyQuNU9aHBQSLRYKpZKUmSs54Li0TBIzs5nbv4J+ZJr03DIJ9v5h8eyKTCJE3A8QnUJARDz+YbvZGRjGrvAoqurrUWm7qGupo7qxCpVWhV/wLjx9vHD2dGKbnztuvk4E7N5JTWcJNV2F1KgLaB0op3tCSa+A/HQTfdPN6GZbGZhrZ2imDd2IktbWXOorElE35zIx2IheU0WVIgN9Tyv79k4xu3eKyYUJxhfG2DM3wsjkCLoRHfVtdZRUFtOuVUk3UurGdHiGbMcxcAd2gX6s3+7Nem8/3PJicVLsxqU8nB0NMRLofVtiCexIIqhLhOmyiBjIJ3qgkFhDCal7KgloTcUszhmz3c5sSfDAMtUb25xd2BSFYVMRjU1DPI4tKbi0puJQn4BFeSRb8gPZkuTFukhnzMId2BjphHWcO+4ZIngnAng+uGTtxDlNAN4L52dA75qyk23J3njGexEuC2Nsn4EXrhzjgtSDf1qiFxvzpM15q7fZiZK9VLaXSvfHuHb9KFevrHDpxYPsm9ej66nl6Mo4I8OtxOz2pLEhm77eKoaHlExMttA/WCmBXt1TjEYnfyJtvwKtuLNeJPJ75PToK+gXC3ME4IeU1DdlkZbpT2yCFylpvtQ1ZNArMhnDtfT1l9Ojq6CntxzDgJJrz8+yMCCjv3oXuVFu+Hs6YGezlW3bnHBytMFahNDExS0WxuCbhcUWLM23YClOUU633IJUarfaIm27EwE5CxGSky6BMV4Es9l8I5uExI8CC7G/fhObzTexZesmtmzeiHDo4mpTacf6xjWYb1iD1ca12G5eg/2WtTiar8XdZh0+zpvY5WZG6LZ1RHttINl3E7mh1ihiHFEm2NGe6oA605nebBcG89yZKPFistSb0aLtDOe6MpTtyHCWFcMZWxlK38Jw+laGM8yl05C6BUPaVkkDKVsYSN6MIXUr/Slb0CVtoi9hIzqh+I30JWyiL3EzvYmb6YnfjDZuM90xG+nevUGCfc/u9fTGrqdXuPzYDXTHrKcr2oye+E0MptvSGbWO9oiNdERuRBW5kQ4B+zAzSS2h62gOXS/16kW/XkiU8VtCNkhqDl5P4y6zZ7SOxsD1T9Qg3L3/Our8zKjzX/sHGd/V+q+j2m+9VNKv8DGTAnsikV8mnn3NpLPUR0B/1c1LPfs1yEUP/w8q8RIlfaPTF6N5wtH/JegPXzuJSb/r1V8/zbHr5zjx0nmpV3/t5nXJzd/54BM+FqN1nwjQf8m9uw/4/NN7Eug/eu8OAupCHwpnvirpXvu3BdDf59233+WD997ng/ff5a23XufWrZd56aVL3LhxhZdfvszrr7/Ce++9yYfvv8nNm9d58eIZXnjxNM9fOMWBw/sYnRjFMDSIXm+QIF9erqSsopH8ompiovIoymjm4MReTs8Pc26un7NTfSz1NjBQnYu+PIveMhma0my6FLns6WpmZWKI/qYaWktyaVeInfYFdNcoGGyrZ7izmUl9D8uzsyzMLjAzM8/M/DQTU+OMTexhdHwPQ2OjGIaH6R8aQT84Qv/gCAPDexgcGWdobIKBkT30D41K3w2I7wwj9PcPcejgCve++IKHXz7g0YP7fC1g//A+3zy8L4FcwNwkMVv/+MGXksTfCYl3JuB/IyX2v+KHrx/x6+NHfP76a5yem2JetCjGejkxO8i8vo2F/nYODHWxoGujv6mCdkUhDXm5KLNzqc3KpiYzk7pMGXUZWSgzMmjOzqItV0aPopDTowO8fvQAb5w4xKGBHjRlhTQVZFGfn4lYjVtfmiddbpMvy0CWlcEXX3wuJet//cdvCP32j3/wm3QKsP9Dknj/y2+/St8b/+4Xvv3hAddvXuDiSye5eOMYF185xuWbJyQZ+/Unno7ZvS6S9+e4/PpZTt9YYeXqflaEk7+2wkcPP0A7qGN3Ujq7k2TS/oCYpBwS0goIj02nuKKR7KIKohMzKKttQj86gU9wKJ5+/uSVljO/fESaRY+IT2dXRCJ+IbF474piZ2CEJO9A4dhDiIyNp1KppFnVRkFpEYkZSXTru/EO9MPe1QlbN3sctzvh6uOGq68zWYpkGrXl1HQW0tynQDNaTd+UUirhC9jrZ4Wrb5HOvulGdKKUv6eWwckmRmY7GJnpZHiqi7HZHkan9YxM6xma1GMY72VgrIe+4W46elpoUTcwMT/KtRsvcv3mZcpbKtkW7o3Drp1Y+/tgtn0bdnGhuBfF4CwPx7M2Et+WOLybYgloTyK4K42grjR2aTMI68shojePOIMC74ZkNmV5Y1MVg1NrGg7tGTh0ZGDflYVtVxY2miys1FlYdWZg1ZaKeUMi5nVxWFbFYF+2Gzt5FHYFYWxJ2sn6cFc27HLAOtoN11Qf3NJ9cUrZgVPKdknOyV64Ju7ENWkn7gk78UzwxiNuJyllqRw4vcCFl05x8Zpw92ee6LrYoCe254kd+NdPcO2lY5IuXj7E+ecXOXd2L6dOzrB3vge1WB98cJjpyU5Sk/2or8ugr6dCAv3UVAujE/Woe4rQ9Baj1cmfqEdfSp+hDN1ABYNDNYyONjAy3EBfbwUlJVFERzqSFOdGXVUCuu5idNpSetSFaFQyNB0yetTF9HUWc+nkNB/cPMa4OpnazO1khHvi7rBe6oE7i4tVnKyxfnKZikicbzYmzgXoLbdgbW2Ora2FtFRG7IwXF8SIvzFe/CKS8EaJkru4fMV881osNq/BetMaCeJOW9fibil64WvwsTcj2HUDMTvMSQ+wJC/ECnmUDTXxdrSk2qGWOTJQ4MxIoT2jhfaMFdkzWmDHeJEDU3InZuSOTBfaMZFvzXiuFXtyLBiVmTMmM2ePzELSaIY5I+lbEedYhjmjmVsZydjKcPpmhtKEtkgaTN2CSQPJm9AnbUSfuBF9wqbfSSeAL1x+7EZ6Yjb8pXpjN6HdvVHSSLoduvitqMLX0hFhRkekUe0RZrSFm9Eevp62sHW0Cme/KuHsm0UpP3Q9raEbEaBvClr3RI1BooxvcvjC3ZuhDDBDuPlavzXU+f+VjIG9aj8zKnzXovBZg0KE9nzXUuG7RnpXLt5LJXyRuH9OSuSbevnPnqJHX7zdKNGbN+lPjt4EeXE+C/qVa2JL3hmOiz791XOcu3ye9z94n08++pRPPv6Uzz75nLtS+f6+5O7vfPQpH38gIP8xH7/3ER+8+yHvSiX4d3n7rXd46823ef31N7h9+zaXr17m6IkjHDxykKMnDnP2/ElJy4cW2b+8IJUjJ6bG0PR00tjWwJ7pMeaWZukb6kOj60bT00Nrm4qyshqKS6opKqmlRFFPQUELWYld9Lfu49zSEmfme3h+to+jw50MKQvoK8uUQK+WZ9FZmkuHIo/B1jqWR/vprhV76LNpVRTSVl5EV40CfauSvtZGultbGR0aZWpqjsm5GabmZxmfmWZ8dpo9UxOMTowztGeCgeExCegC+EI6wzB9A0NPpDcMS6A3GEY4duwkX967L4H+wf0veHT/Ho/uf8FX9+/y8N4XT2QCvDhNgBeQfxb03z5+zDePH0tjej9//ZhfvnrIh7de5cyBvSxPDHB2/xSHJ3VM9DQwq2vi4B41y2MaDM1VtBTl0pCTTUN2Lo3ZOTTKcmjMktGULaOjIIeuojx6y4p4YWqU20eW+OD5E1w7MM/h4T76GyppLJJRV5RFTbGMhsoS8rPSqaws45tvv5YALkD+e5gbwW+CvOl749/8zC//+Jbbb1+XQH/pleNckkB/kqu3xLidUWKs7vLrp6VxuyvS7XbnOPPqEY5c3c/hS/s588pJPnzwAS2aTirr26X0fExyLln5lZTXdpCaLaeupZviigZp1E6jHyVfUYWHrz8+weHsCAyR4N+hHZBuAvQNFu49ih0B4Wz3C8XTN4RdEbFExiWTmJZJVHwCCWkpJKQl4+XnhXagh13hIdg622Pv4YjLTldcfVxx2unErtid1GvKqesqoVErp2u4it5JJbqZBnQzzQzMt0qg180Ih98o9e0Nc00MzrZimG3HMNPO4GwnhmkV/ZMd9E90oB8XZyf9k130jnYwOKHl0svnuPXWdW69fpXrr12krb8dv6QQnMN8sfTbzkbvbTgmh+BWGIl7ebgEeO+mGHyaYwnqTCFEnU6wWiy7ySBMIyNWV4S3MpG/xznh1piEqzobB3U29hoZ1upMLLsysBBSZ2LVlYllZwbWHWnYtKZi3ZiElTIBG2UCltWxWJZFYyOPwjYvjE0JXqwLtWdjmAN28dtxSt6BU5InTomeOCd64ZKwQ5Jb/A7cYr1wi9mOR/R2lJpqzl49xsXrYnbeCPprL53lWdCLq2qvvyxS9yuce36Ro8cmOXpknMOHRpmb6UbVXszBAwbmZtTkZofRoMykV1sugX56upWpmRZ6daVoe0vo1cmfqE9XKrn9kTElI8O1dLTnUla6m8Q4D2KinJAXhtKtymNQp6BfW4xeU8yARo6hO5+BnkIGtHKGtJV8cvsst56fwtAcTXGCOwlBHjhYPYet1Xrctjnj5OqIhbWFdOOZ5Ogt1ku3ym22EM5cPIuk/Aa2bl2HpUikb12Po8V6XKzX4WZrxnZHM3xc1hHkakaM1wbSAywoCLWmLNKGuhg72lLt0OQ40F/kwrDcjdFSN8bL3JmpdGW20oGZCjvmKuyYL7Nhr5DChlm5HVNFNowXWEqaLLRmqtiWyUIbxvOsGcux/J32ZFs+BX2mOSMZFoxkWDKaacGo9FmAXgDeBPvNTyAvYC9AL8FeAv1fwD5+A72xfw35nhjxI2Azmqj16BPMGc2wRx25TgJ9pzijjOqIWkdH5HoJ9CbAm05jCX8tbWH/CvQC8mtXZbYKegH55yT9FeiFo6/y20C13wYqpDn7NZSJUbwnoF+DGM2TSvmiL786fvcs4E3P/wOgP8WRK6c5dvU0J66elmbqX3vjFnfufMqdj+880Weffsann3zKRx9+xMcffMTH73/I+++8x3tvv8u777zLa6/d4uq1azx/4UUOHzvKyPgYdU1KMvNlyAqzKS4robKuCnWvBt1QP53aLlq72uno6aJVo6KysZaalno0A700qdto7e6ktUtFbUMjirIaCgsryMkrJ7+4liJ5O8UFOiryh1gYnOfF5T28sGDg+B4t461l9JRn0qPIorM4nfbiLFTyHNrluegbq1kw9NJdX0VjaSHNimJay+V01pSjbWpA3dSEqrmdocExxufmmdi7l/HZWcZnZxidmmJ43OjeDc+4dwnyAvSGYQn44rPk9g0j6PuHOHrkOHc/vyvB/v4Xn/PlXaHPePDFZ08gL4D/1ZdGt28Cu8nlm05j+f4x3331Nd99/Y10v/33X3/FD9885tHdT3jtyvMcW5xiZX6EPboWRrR1TPTVs39UxYKhHUNzJR0lebTkZtOUnU1TjozmXBltBTl0FuWiKpCxoGnn5qF9vHZ4H7eO7ufSvmkWelVoxDrgqhJaKwqpKc5GWV6ELDWJrs52fvrpR3765ecn+vnXXyTgPwt28e5Z/fKbAP33fPDJm1wSc9GviPT9CemSm38FenF9rXD0Ysxu5coShy4ucfKlo5y5doamLhU5xZVExmUTl1JAcmYpCWklCGcfGZ9JWEwaSZmF6IanCYpKwNM3CN/gKHyCoggIi5H+7e6kLALC4vAJ2o1fSAzhsanEpeaQkJ5DaHQC3gHBuHntwNPHm+DIMFy3u9PRrSJVlo6Nky322xzYEbQDjwAP7L1scfN3QNGUR726lPruEjqHqumdrEc/04h+rkUCvXD1Rsg3oZsVajSeM83SPL5uug39jFAz+qkm+qaa0E23oJ9uo3e8hcnFfm6+dZFbb1zi9u3L3HzzKt17uglIDcc9OhBzXzc2+Dhhn+TLNnko3g3R+LUmSJD3b0sgWJTsu1KNwO/KIEKdTXBrOmaJrlgqwnDpysRGlY6VKh3rzgwsuzIlyJurM7BUZ2KtzpLe23ZmYq/KxK41DevmFCxbUrBsTsK6IRGr6jgsSyOxzA/BJtOfTTFubIp0xjpuGw4JHjjFC3niFLddknOMJ667PXGP2Y5b5DZCUoOZOriHy6+e4+oNcXmNSOD/EfRGR//8hf0cPT7FypFxCfQH9g8yP6uls6OEQ8uD7J3TUpgfRU1VCt3qUgn0MzNt7F1QMWCoQAL7QDn9A+XS56HhakaGa+jRFlNZtpvMtJ0kxLiSm+VLR3MGw/3ljPQrJKgbegoZ7ClisLuQwe4CDJoiBnvKeP7IIB+8vMiBgUyGW4JRpLoT4W2P/ebncNi8Tho/c3Oxxdp8PTZb1+JsuRY3MU5ma8YO+3Xsct9EtLc58f5bSQ0yJz/civIoGxoSHenIdKE7xw1dnisDha4My50ZL3NhpsqNhWo3lqqd2V/lyGKtIws1DuyttGVvhS17y2xZKLNhQWHD3lIr5kssmS+xYk5uw1yJDTNFNkwXWzNZaMVEgQVTRVZMi/dyW6Yk0FsxlmPBnlzLp8r5PeiNgP/3QW+Qyvib6E/ahD7x945eOHzdfwJ6o9PfRE/MJobTbCU3L6AvYN8ZtV5SV9QGuqI3oIoUvfrVPv2qmxfu3iizVdBvoDnYjKagtTQFidOMxqC1NAStMWrXWuoD16IMWPNfgF4E9QTo10kp/Arv56jw/jsVPqA1dXsAACAASURBVM9Jbl64fCmp77OOCmkMzzh+Z4L7s6epdC/K98L5m/RvO/oj105x9Oopjl09xfErp6QxpQvXLvHhxx9z55NPuPPJHT786EPu3DGe7777Du++9y7vvPM2N2/e5MWLL7Jy9AgT05P09OtobG+lqlFJWX01ivoKypuqKGuoRNFYTUVzLcrOZpRdLdLZoGlDqemgRtVKeWsjhbUVJORkklNeQp2qBWV7CxV1dcgVVeTllZGWUUx6poKc/BrkimbkhSraarQc3zvH+cUJTs8OMtddT0+FjG5FJqriNNqL0umU56ApL6SlOJvOagUTei2d9XXUl5bQXllBe1UVmoYGNM1ttCpbGBoaZ3hmHsPUDHvmFhibnZNGtwbHxxneMylpcHRccvbC3fcLhz80Kjl6CfSrkO/rG5Ac/eeffc69u19w7+5nEugffvE5j+59zsN7d3koOfx7/xL0pv688fyabx9/wzePv+bxV4/56vEjSd9+8xU/fvuIB3c/5qXLZ1iYHmB8SMWovonx3nqmdU3GNH5TJZ3yfJqyM2nMSaclP5P2IhmqIhnqkhwOD2g5N27g6EA3RwxaaaOgvraMirR42ssKGGivp6miSHL0aYmxzEyPSyn7n37+Peh/D/Vffwd543c/8/Ov3/H5/Q+5cuOcFMi79MopLr96iivPOHpTEE8s0LnyB9AfviyW5Rzk+MXjtHZriEmSEZOUS2SsjPCYTCLjcgiJSpPm5cN2p5FVUEF2USX+obEEhicQEJaAf2gcvsExUql+V0S89F6U7gPC4iWH7xcSjdsOf5y27cDVcyfuXt5s27GT7b4+uHi609nTRVefBns3B+zc7QiOCaagMo/g+ECcfWyJSg+msbucek0JqsFqdFON6Gd+X7YXsBfSzTXT+4x6xPNsCz2z4mx6Iu10E9qpZronmxmcVXP11VPcfvMit25f5PKNc5SrqvBOi8B1dyAbfZzYGOCIuyyAnZXhBLTG4N20WwrhiVE44eiDxFhdZzIhqnQi1LmY5/hgKQ9hmyYbq440zFuTsWpPlYAuYC8kyvWm0/Rs05GOTXsaVq2pWLQkS7JuTsamIRGL8mi2FIZgUxCCXe4uLFK82BrrjlWMGw6xHjjEeuIQ44FjrCdOuz1wifaQHL17tCfbIj2QNxdx/vpJrt98gasvn+WycPfi4ptrJ7kubrUTlxRdOihBfvnQKEeOiRvrJlhaHGBxQYdWU87hg0PsX+ynoiyJ4oIoCfQjw/UIR7+0pGF4pEbabzAyUsvoWB3i7NeX0dqSgSzTm8hQa9KTPWmqTcLQV8yoQcGwvoThviKGevIZ1OZKGlDnMNhVxJ6eGq6fneOjV/ZzeDiXxQ5f9rV5o1d4Up/uTkGYLUVhdlQnu1OT5k5VkjPKVFc6cjxQ521DL/dguMyDiUpPZmo8mKtxZW+tM4tKJ5aUTuxXOnGgzpEDNQ4cqLBjudKOpUpbFoXKhewk7Su3Z0HAvcKWuTJro2svt2NvmR175TYsyG2YF4AvtWFOYc2M3JrpYiumiy2faKbECqOsmSq0YjzP4k+aEO+yRfnenLEsY7leOHmTjKX7Zx39JobStj5x9YaUzfQnbZT0V6Dvi9sghfH64jZhkgC8UUbIG5KtEOqO3vBEnZHrEa5eAn7kelQR6+n4Q+neBHrh7o0lfVGyXyNJGsMLMaM5ZC1NIWtokk4BfuHqBfDXrJ5PXb5SjOIJp+/7HDW+a6jxW0OVzxqqREDPT5Tt11Lutw6Fr5i/F8l84ezXUOH9dOGOcPkm0IvZe9GzN83cizCeSf8l6EUCX+io6NFLoD/J8SsnOSr2hl86zxvvvMXb777FO++J801u3nqFq9cvc/6Fs6wcP8zMwjSDY4No9N2oejpR9XahMfTQPzHC9IG9zB/dz+LJZZbPrdA3ZaCsU0l5pxJFRy1lHbVUdNVTqW5A3lFPYVMNucoKsmtKSSjMIrFQRoaigOLaSsrqaikpq5ZAn5pWSFJyAWlpxchyiiksqaK0WIm2Vc3S+BBn941yeFTDaLMCfVUuXaUZtBenoS7Npa9KLt1I11lbznCPhumxYQx9vbQqm2ipVdLV3E5nSydajY6FpSMMTC+wZ3GZPXsXGZmZY2hikqFVRy8gL1y9YXjMeI7skXr0AvI9/Qb69IPo9INotTrOnn1+FfL/fdCL9blff/VICvQ9evSQR1894OHjBzz86gFfPf6Sb755wJdffsq+hUm6OhsYMagZ7WtlQFWNvqUcQ0s5/fVldJUW0laURadcJiX2hxsqWOrt4LChG01RNi2ZifQqxPRCCW2FMspSYqnMSkZVLaepolC6kz49MZZzZ09Jqfs/OvpnQf/TL78g9Oy7n3/9mR9+/pbH33/JjdsXpUDepVdOc/nV01yRNuUZS/cm0F+8fQrh6AXsRen+6LUDHL5ygIMvLLH36Dytmk7y5FXEpuQSHptBdEI28amFxKcWkZRRQnpOGVkFlexOEncB5LE7MU+anQ/bnYFxUU689APA2J+PZkdApFS6d9+5C7cdATh7eOO8zQsXjx24e+3EfYcX3oH+jEyOsbiyRHBUENYu1mzzd6dBXUeTVolflBfOPjbkVCRL5fsWXRnaMSV9AvazT0v3vwP9fDO9q+qZa6JnrlFS91wDkmaa0Ew3oplpQj3djH5aJY0m3n7zEq+/eZVj5w8TJ09nW3IY1qE+rN1hj22UJ175QQQ2ROPfHIl3UzQB7XHsUiUS3JW8qhRCVZk4K0LZkO+Hu1qGfVcG5u2pkqxXHb04bTozJP0R9NYd6dIPA8u2p6C3ak7GuiEJ61VXb14SilVRCLb5QVil7WRrtCu2u91xjPPEbvc2HGM8JNBLjj7WCwF61ygPfON9Gd8/zJWb57n88hkuiX79tZNG2F8/wcVLhyXIHzg4ggC9KN2fOD6FcPRL+3T0aisl0AvYNzfmIssMpLOjiCFDLfNzKg4d7GVyopHRkVqmp1uks61VhrwonJT4bSTGuFBWHIZWlc2QTs5QryjL52HQ5jHYk8dQby7D2myGurMZ6sphTJ3P4bF67ry8j7OTCuZbAjnYsp3DTR4cavZkucWLA807Odi0neVGd5ab3Dkkvmtw53CjKwfrHTlQb89+IaUd++ts2V9jy/5qWxZrrFiosWChxop91dYsVNmyUGHDYqUAurVR5TbsrbBjb4U98xUOLJTbsk+8U1ixUG4tfRYl+jm5lQT5J6AvtWa2xFLSdIklf6WpIkvG883/JAn0OQL0W57AfizLAqG/Lt2LkJ65EfYinPcM6PsTN9GfuPmJhKP/K9CbgN8XJ/7WgsEUa/ritjyBvAC+Wjj5yHV0RQitpzN8Paqw9bSL9L1w8qvQNwJegN7YtzeV8k3nU9AL2JvRGLyWesnZ/yeg9/s7Nf5rqPY3o8J/HaX+6ynyMaNg5xpK/dehCFhPqY+Z1LsvFy7f57knm/UE6E2w/2+B3tSnf+roT3Ds6gmOXz7J8QuneenWDd5+701evfWy1F8fGNKh6emiQ91Ge3c7mgEtAxODTCxOc/D0CscunOTMtRd49f03uP7OLc68/CLHr5xFXJyzdP4ITaPdlGsbkXfWUtRRRXFHNTmNpaRWF5JQmkNccRYpZfnkN1RQ36eiZ3yIpu5OymprqahpQFGmJCe3nNTUfFKTC0hNLSEju4jcfAXyogqUFWXM9HdwanaQvb3NjLeWM1BXiLYyV0rg66rldFfJ6a6vpl+tYrC/j7nZeSYm59Fq9bR3qOnU6Bgcm2V2+QT66UXmjpxmenmFyX1Lkqsfm5lldGL6iauX3P34FCOrEvAXvfpevYGevn76dAZuvnabBw8e/I84enEhzqNH93n48B4PJH3Jg4df8uXDL7n/SOgeX3/7iIOH91NQlItSWYVO3Uxvh9i3L6e7rhB9owJDQwX99aUMN5cz193MyXE9r6wsSDoy0M2e+gq0pXmoCmW0FmRSn5tOXV46ymIZSrnxBrt8WTrvvfsWv/zyMz/+/NPvSvcmqIsfAOI70/dP3//Ijz9/y3c/P+atD1/l4sun+bdA/+Y5zt88LoH+yNVlVi4dpNOgIiIxhoi4JCmIF50oI0VWQkqWnKQMOSlZpdJ4nQjnxaeJi39EOT+HiFXnL8brdkUkSUE84eSFwxdBPNGn9/IPY7tfMJ4+gbh6+uDkvh1Xzx24eXmRKstk5eRRTr1wmjZNK3butth52FJYlYt+sofCmly27XIiLMmXspZc6rvldA7WoB1voHeqAf1cM/2zxjCeTpTw55rpMUF+vgntXMMTqWeVGFWPeqZhVY30TLZx6uIyt9+6yu03rmGYMbAjORT73bvY6OvJOm9HnBN98FdEENoilthESDvoxVKboC4RxEsmRJ1CqDqVnco41mVux7ktGSdtNuYdKWxtS5V68KZevKUJ+KuuXgrirbp78SNAVACeBb1lczIW9QlY1cRhVbGbzaVhbC4OwbIwCMssX6Orj3bDLmYbdtHuOAjYR2/DOWqb5OpdIrfhHOmOc4gLRco8zlw6IoXyLj8D+stXjnHq9AIC8vuXhzl4eEwC/ckT0xxcHubAYj+63moOLw9xdGVU6tfLMndJoB801LJvQc2RlX6mJpsw9Jej65VTWx1PeuoOYiIdyZf509UqY7CvhMG+YqOD7y1gqDeP4d48RoR6chjRZjOsyWK0M4V9+nQWe2KZawtkscWbA00eLLd5cqjZg5VmJ5Yb7VlSOnBAac+BOlujah1YrnVkuc6RZaUdSzV2LNU6sFhjx2KNjQT1fdVGuC9V27JUJWTHogB9pS37qu2Zr7RjXgK80cGLHwD7hMrtJIne+4Io21fYMl9uw6zCkpkyC2bLLJkrtZZc/WyJNTMl1kyVWP5Jk8WW/GvQm0uOfix7C3skZ28M5v0R9KJP/1QiiW+E/bOgH0jaxEDSZkkC+PqEjX8JejFyZ9QWBpIs/wR5AXrt7g1S774rwgx1+DrU4evpDFuPKnw9HREbjAoX4DeW742hvDWrY3em8bu1zzh6o6s3gn4N9QHGMr4I5xkDeqKkv5Y6v+eo9l9DVcB6ygM3It+1lfzArYTb/28Ct/4vssSGvMCNlPiaUeojevfPGbUKeAF541rdtSiezNgbt+iJTXom/cnRH7xynENXT0jJexPkTacE++unOS505RRHL55g6eQBBicNtPe2oVTV06ptQzvcx8T+WY6+cIpLt17i5Xdu8cp7rzN5YB5lVzNNvZ1cfucmz9++zomrL3D04lmOXDjD0rmjtI31kdtYTmplAclluaRXFEpQL++sp32oh76pEYb2TjG2NM/A9Diq3m6pBVCpbEDZrKK6ppXS0gbycspJTysiNaWQ1LQCUtMLyc4tp6CwHEVBESPqdo5O6Nmva2G8vZLB5jIMDaUM1JagrShAVVFES4WclvoaOlVdDI1OM7fvMJN7l1k4fIoDp15kfP8xBmb2M3nwBFPLx5hZPsLEvmVGZxcYmZpldHpWOsXz8OQMw5PTDO6ZpH9ojB69AU1fP109Otq7tOw/eIg7n37M/ftf8MW9z7h37zO+vP8ZD+7fXQ3miXCesXQv+vSmXr3YoidpNX0vAnpiPE9AXejBowc8ePTwiR49/oqHQl9/xfjMFIWlJeQU5lJVWYi6o5ru1nK0DcUS6IfbapjW1LOkb+XUlJ4r+8d5+dAMNw7NcG1pghf3jnJ4QM1gXRmdoq9fmEN9gYzawixqS3JRFMjo6Vbx3beP+emnn/jhpx//Uj/+LID+w6rEs0k/8P2P3/D4+4d8+Nk7vHj9jJSsfvHlkzz/8lFeuHGUS6+dlHbfX37tpLQeV7j7q289z/OvneTo1QMcubLMkctHqOxQ4rnLH3e/QHYERhAalUxUbAaxiTkkZxSTnFHE7vgsAkNi8PQOxs3TH2cPPxy3+eK0zQ9XrwA8fILxDozENzgan6BoY+I+IEwaqxOBvR0BIWz3C2GbTwDu3t647PAko1DGuSvPM7N/hvq2Wpy97LF2tyQhJwb9eDeaERWx2ZGEJvkjK0umplNOq74W9Wg93XuUdE82oJ1qoGe2kZ5ZAfVGNPNNaOYaUZs020DXTD1d4lxV50w9nbPGd5qJJpZOTHLzjUtcu/kiOXVFOMftwi46lA2+29katg2PvCCC6uPwrY/GryGa4NY4gjsTCNWmEKZNIVgtSvcpmOf7YFcTjbs2G0tVmgR5844MrKR0vejNp2PRmS6F8UQgz0qE8VbDeSKQJ/r4z4LesiUZAXrz+ngsauOwqInFvCKKraVhbCkKwlwWwJZELzZHubE13AXLcBdsIt2wj3THPswV+wg3HAXoI9xxDnfDL8GPPUvDXBCLc66I2XrjuN25F5Y5eHiC5YOjHDo8xpGVcc6cnOPyiwc5fnicleVRBnvrObg4yKnjk6hVCnKyQuhsL8HQr2RpoYcTK0PMTbTR3pRFXpY/KfEeZKd701Qbj16dw0B3Ljq1DIM2RwL8YG8+w7o8RnTZDPflMNKXz0h3LqNd6Sz0pnGwL44DXYEstm3nQKsHB1tcjWpyYbnRiQP1DuxXrqrOnv0m1Tqwv86BJSEB+mohW0n7qqzZV2nFYpUNS9X2f5D4O3sWKu0k7au0Y5+Av+jJl1uzV7h5IdGXLzdWAObLrJhTWDKrEKfVKuitmZUby/aTRZaYNFNi7NlPFVoylW8haSJ3K+M5W5jMM5c+T+ZZMJFrwbhw9dniO+M5mrVVSt2L5L0xfb+FkYxVpW9mWITzUjcxmLxxVeJ5sySDAH7iRvoTNqCPW7cK+6ele33CFvoTt2JItpDO7uh1aHevl5bpiIU6QsbPZqgj1yJg3xW+zqiIDXRFbJSA3xm+AaGO1fn6Jy4+eA3NwWtWk/lraQ1bY9yyF2ws6zfuWkODJBHSMyXyBfBFKn8d1QFrKfM3o3TXJkpCbZEF2hJo93fc1/0vohz+g3zfjZT4rEW+8+/IvZ+jxHsNpTv+jmLn36V1umKlrknib0p2/I1ir/+QTvEsZPrvyRz9vwT9tVOsXBW32YkxuzNSGV/cXT+zMkfXoJqe0R4mD0xx8NwRLrx2hdc/fZd37t/h7Xt3eOvuR9z8+B00Y/0kFmSSIs9l5uRBJo4s0jc9QteInjp1KwXKcmRVxeTWKKjpbKZ7bIA9S7PMHV5ienmegfkxmnVqSuuqyZIXkJiTQUJKCgUlpVQpG2lq6qChrp2qyhaKS5TkZJeRnl5EamoBSSn5pGfKySusorhQQXlhEbqWehYMaub6WhjvrGW0tYKxxjL0VYWoSnJoKMimIj+PcnkZdY2tdPX0YxifY2hmkZG9hzDMHqBvYi/6qX0MTO+jf2KO3tFJugdH0Yky/Z5JBiemGZqcYXByGsP4FP2j4+gMI/T0D9HW1Y28olq6K1xRWc3k1ATvvf+eBPu7dz/l3hefcl/q0T9N3T+bwDcm8//8A0DM4pvg/vCrR5j01dePEaB//O03XL3xMjX19eQUFZBTlI8sN52qqiI62yrpaSmjv7mckY5a5vtapDbHmZkBnp8d5Py0gYtzw1ycH+XC3AinxwZY6GpHU1JAVWoShXHRFKfFU12Sg6Ioh7NnTkhBvB9++IHvf/ie738U8P7hd8D/PehNwBen+GHwPd/9/A13H37CxZfO8cL1Uzx/7Shnrx3i3PXDXBApfNGvf+2UBHppHe6b57hw6zSnXl6RLrMRoC9tqWV7cDBeQWH4hsYQGZtBSnohWdkK4pNz8A2MxsXDB3tnT6wd3LBxdMfC1hkLWyfpNLd1wsreFTvnbTi678DZ0w/3nQFSYM8rIJgdu4LZuStEGrHbEbCLHf7ie09iU2NZObtC74SOkpoiXH2csHa3wDvME/VAG/pJLfXd1QTE7iQ6M5SShhxadLV0DNWhGqmlc7SOrok6NDP1knPXzDVIgO9cBbqAvYC7ALsJ8qbPJtB3TzYxc3CIG29c4vSV44Rl78YrMxqn+Gi2BPnimBKAf0U0fsoYvOqEm48hVJVEWLe4vCad8J50wrrTca8JZ2OBL+5dGdhrMtncksTWtnSs1dnYdGdjrcn6E+D/XdBbNCRgURePZW0cltW7MS8LZ2tJCJb5QVim+7IlxoPN4S5sDXHEItQJu3A37MPdsBOwD3fDKcxVkmOQE6VNxZy9LBbnCNCf4tyFwxw5NsvyoXEOH57g2NEpThyd4uqlw7zzxgVOHZ2SYD+ib+LAfD9nTszQp6mkMCeCtqY8hvuVHFkekEA/PqQkM2UH8dFOlBVHoOkQgM9Dr5ZJEiX6kT4B93wGBdj1+Yz25zCilzGskzHSncZMTxqH+jM4MZjESV04iy0e7G9xY7nZmYONQgLyjk8hL2Bvgvwz51KdPUs1RsCbQC8Av6/SWnLwfwa9EfwmuD97GkEvYG+UcPlCRtA/BbzR0Qs3v9qbL7JmalUzJbZMF9tI/fnpAiPsBeAF7KfyzCXYT+SaS3A3wd4I+i2MZm35T0AvwnOb/i3Q6+LWoYvbsOrgjU5elO4HkswZSrVCQF9AXejZEbx/BXp1xAbUERsld98VvgEhAfq2J0t0xLjdvwf6+l3PrZbxhbs3gX69tDq3StxyF7iR8mArigKtSPbYSLTD30j3MKPIe50R7Dv+hnznc5SIkv4q3J/sy1/dmy/el+wUTv6/AfrDV0+sXl1rDOYJ0B84f4h9J5c4dfU019+5wRt33+Ptex/y5r0PeeP+R9z6/ANe+uhNTr9yGfWEQXLnsho5BU1VyGpLyaouIbdOQXlHA026LnQzo4wtzUqAN8yO06ZTU9ZYTV5ZAXFFGcTlZRCTmkh0cgxJcZGoSkoY7hCAr6OhsZ3mRg3NjVqUyi7KFA3k5paTIRxbaoGk1Mwi8kUZv7icwtwi6hSlDLQ1MKaqZ7SlktHGMoaVCnoUBdJyGEVqKvnpGeTm5FNcrKCmvplWdQ+a/hG0QxOoB8dRDYzR1jdIi7af+k4tde1dtKh7adfqaO82qkOU/Vef29S9lNU2SnedB0XEEBwVR5osn4IiOTrdALduv869e/f4/O5nUjDvwRd3MelZ0D/7LBy+afROOPpnQf/s85fC8X/9mFduvUZzextZ+bnkFheSnJVGSlYylZUFqJrL6GutZLijWvoRtDLWw4lJPYcNaua76plTKZltrcOgKKJTlkFDYgJlUREUh4chj4uhIieN6pI8WhtquH//cwn03373Pd/98FTPwv5fg17A/nt++z9/5qd/fserb141gv76sT+D/tYpyd2Li20u3T7DxdfPcu6Vo6xc3M/xa8dp7e/GJyKSgMhYopOzychRkC4rISwikW1eftg6umPr6Iadszt2Tq7YODhj6+SCvbMb9s6uWDsI0DtiaSfkhKW9C9aOrti7euDi6YX7Tm+8/Pzx8Q/Ax98PH39vvP13EJsYyfB4P8PTA/T2q4iJC8bBzQLXHXbUtVfSN9GNdlxNuiKJnVEexOVGUKspo22wjvaRWlSjdXTuqaNrUolm1ujmTU5eAP2/Ar16toHuqWZG9/Vx7c2L7D+7yC5ZJD658djHR2MeGYRnQTQBdXF41YSxvT4c/45YgtTJhGrTiOjLIEydyq72ZNZnbcOmIRZHrQzzzhS2tKdg3SXDVpMjgd44M2908AL6Jv1njl4E8qTSfWMClsoErGrjsKqJwaIiCnN5GOaiTy8LwDLZm6273dga5iSB3ibMBdtQF2xCnLELccIh2Cj7AAfCUoLYf2yWF6+e5MLFY5w6c4CVI7OsrMxw4vg8Z8/s4/zZRQn0r750gjPHZziyPIoA/d4pLWdOTDOoq6OyNJHayiT2jDRwYKGbYV0l5cURFOXsksr0hl452s5cdF3ZDGhy6NfkYNDmSr34wZ4cDL25jPbns6c/l7H+bMb0WUzq0thvyOSQLomDmlAWmz1ZbHZnf6MLyw1OT/T/B9CL4J1I3Zv0BPQifV9oxYwJ9k/cvSjXb3kCehPsxbv/UdDHi7E7sT3vqYbTrCXYC+g/C3jT8/8X0KvEWtxnQN8SvAYhaZNeqJixFyV9I/ylsN6uNTQGClf/3FNnv1rCl4Av7cdfQ5X/Wir911Hpv4kK/82U+wltlC7AqfJ+jkpxGY4Ys/NZR7l0MY7o168G9KTTWNZXeD9HqXD/4ofBqv7k6EXZ/llX/+w8vfju0NWTiBK+pCsnOfTiUU7fOM/bX77Pu4/u8Ma997n5+TtcfO9Vjr70PGNH9tE6pkOuqkdWX0ZuUyXF7XVU9bTRMtKLZmqIhn417aM6Wga1VGhayKkvJ0WRR1xhJnH5GcTkphKdlUBYRixhqTGEJoYRtzuQcUUBvxzcx/tTQww21aFSddPc1kdzQw/NSg2NDWpqatopLKohQ/RiU/JJTitAlqsgr6hKWqqTlyunWJZNW7kcQ1MtA8pyBqoVDFQq0JYWUS/LpDQtHVlSClnJqdIlNIX5xZSXV1Nd14SyTU1dWxdVzR1Ut6io7+imRa2jQ2tA1TMonWKFal2LmoZ2LbXNXWTmKwiOSiQwPE5SQFgsQeHxJCZnSeFBjVbP7dff4v79L7n7+Wfc++xT7n/+mSQxdiegb4K8VM5fXZ7zV6AXkBdwf1b3Hz7g4dePuf7qKzR1tJGvkJOSn0N0agLJshTKKgpRtVSib69mXNvEviE1+4c0jHfUoZZn05KVSGt6Eh0pKfRmZ6POzKQjI5PmtBQas9KpKZRRXpBNQW4mx44d4ZfffuO773/k2++/59s/uHpjb16M3j2VKON//+N3kr757jHf//wt//y/f+HOvfd44dpJLrx0nHPXVyRHL5bmmObpL948jtiYd/E1cYXtWZ4XffpLYsf9MQxzE4TEJxCemEJmoYLMXDkBwVE4unri4OKGg4s7Di7CsTth7+yMk5sL7h7ubNu+DXcPN5zdnHF0ccTe0QE7R3FXtxO2jo7YOjpg62iPnaM9Lm7OeHltw8dnO/7+8pIjdQAAIABJREFUXvgHbicmNoQGZSmt1SW0KPLJS4rGw9UKRzdzMotTJMirx1Q09NUSmOhDSKo/irZC2ofr6RxvQDWmpGOPEtWk6Ls3op59WrJ/1sH/EfpS6V64/Jl61JNiVE/DhVvnmTo+S2h+Ituz4rCMCcMyLgy/yhS8a3ezvTYMn5ZoArriCVAnEdKdSqg6hfCudBzkQazP98VRI8NCncGWzjQsujKx7crGRpODdbdw9TJJJhf/7CnK+L8r3benYtGagnlTEuaNiQhHb2ly9DW7MS+PlMr3lkUhWGQHYpHui2WCF1sinNkS5IBVsBM2wU5YBzliF+yEfZAjDkGOOInpgSAXekc7eeHKCc6cXeb4iQVOnNjL2TNLvHD+ABfOH+DsyXlOn5jl/JkFnj+9l6MHxxjtb2ZqVMXZ4zMM65Uoq1KRpfrS1piJvCCUouxAmmuT0WuKGNEr0HcX0NuVg14jXL0R8sLZ92uyEKAf6c9nfDCfcUM+4/1FTOgKWRqWc2mpjoPdUcwpt7HU5MZiowtL9U4cUDpKoDe6emcOSSV856fuXjj4WjsOSH17BxZr7VhcLdk/6+gXq6xXy/l/LN3bs1j1tFwvHL3p8x+dvHDz4t18uRXzCmvmFTZPJFy9cPRTUuJePIt5elvplKBfZMWMAH2hFcLZm9y9cPbC0QvAm/SvHP2TEn76ZkbSTY5+I4MpGxlK2cRQymaGUrYgyvZComxv1HppW56AvCjXCw2mWEpuXkDdtEznWUdvhPw6NFFmaKJWA3mrpXvh5k2SevZh6+kIMaNdwF44+z9JrMx9jpbg52gOElpD8661kowJfTGKt5ZGMWsv0vj+a1H6r6Em4Dmq/P5Gjd/fjct1pPdmKMUFOT5/p9bnOWp8nqPKZy1VPmZU+qyhUroCdw1VvkZV+Pxd+gEgyviirP+s/gR6AXYBehPsBdxNPXqxHld8Ly66ESn8FQH6S8dYuXaS829c5tCVk4yuzNExoUOhrie7sYz0OjkZylJKNU0oBzW0Tw7QOTNEx7SB2oEuijvqSCrLIzovjTBZIkGZ8QRnxhOYuhv/pCgCkqLwS4jALyGUwNgQIlOiyMiJYaQml38s7YGjU/w/i4Nc62tnsktFZ7saZU0bteUt1NaoaFiFfbFcSWZ2KSkZRaRllZCVV05eSR0lciUFOXJy00RvuZjeeiUDyloGqivQVZWhLS+lMT+PomRxU1simbHxJEfFkBwTT3pyOinp2aRl5SLLLyG7oJTsonIKSmtRVLdQoexA2aqVpKhpJTO/XAqCeQVE4hO8WxrT2hWRQGBEIsERSYRHpRKflE1WTjGqzm5eu/W6tC3v7qefPIH9X4J+tWdvKuU/eCD687+H+5PPIvD3QATyHvLZ/ft0dKvJKy0mJT+XhJwswpPi2Z0aT0FxFo3KEvpUtYz2NDOsrkfXUEa/UsFIYxVjykpGqyoYKitFX1yItjCPzvxsWvJlVOXLUOTLiI+JIiExnmvXX+LHX/8hQV64+mfL98YA3lPIi1L9t99/wzfffc3jb77i0eMHPPr2Ad//+pi7jz6WQG/s0R+RQP/iq8cl0ItevXiWJBL5r59F3GZ3XIzWXT7K3mPLxGfLiMvMIrOoBL+QcOxd3HB0dcPZXcgVl20uuHq44r7dDS8fT3z8vPD28ZSu1tzm6YzbNkfpuk0nZ3scHe1wcjTeymXvaImTszU7vFzY5edJcKAXobt2EBq0nYgwb4J9XInd4UZBRDCZwX74edhj57SZkLgAOkc66BztQDXSSp5ShvduDxKLd1PXW073VBtdk010TDTQMSnK86JMbyzV/xHy/wr0AvjqSeHq2zl2/TjtE734ZSfhmprAhvBgHLOiCW7IYGdNJDuUkfi3xxPYmUSQRkA+jaDWxP+XufcObvu+8z7vmXnmiW1JtgopkVSj2DsAopDojSDA3nsnCLCTYCdFSlQXJUqkqN5b7LjKvcV2EmdbNraard04dXezub27mbuZm3lu57Yk9uvm+wUh0S1P7ubZu/PMe34ASGnkv154vz+NzB4Xq/MT5Rrb7RMVbBwtIUw22pWwZUQsyCn7EuiFk18J+W909A9Bn0u4iO27HoF+U4eN8NYg6DfV6wkvVxNepCTCnUqYOYb12q1s0mwjShtNlGY7W7TRbBNSb2OHJpodqu00dFbz3Rcv8d1nzvDd757k2WUX//TNRbnm9tL5g1y7fIRnbixw67kzPHtjkfkDI4wPNnHuxC5OL0wwMVSLx5lIQ3W2nIefHq5gdlzMwdexf2edrMvPjAqwPwK9AH4I9LM7S5mdKmavaMCbqOHozkY+ePYQb57vZbEnjVPdcZzu2s7pzmjO+MUY3HYJdeHsBeyvDiZKXRlI4LKI9ruiJehFjC9g/02gF8AP1ueD9fivxvcr4/r/J6AXkA/W58Xc/Cbp5hcavh30IdiLmr2I8UWN/mhlhNQfc/R/DPT789ezPz/sW0C/ll05YjWuaLzbKOvyodr8t4Fe1OyDkA+CXszVh2r0IciH4vth/ZMIDQkZHimwDPyAfjWDy6Dv1z1Bv24V/drVUhL6y+Dv1aymR72a7sxVcs7erxHjdY/hUz3+cHtep2oVXcpVdGaswpexio6MJ6S8GU/gVT6BV/X4l9SmeIyW9CdoFvX71MfkU7wWCv33sEb/x0F/g4uv3+DKW09z9c1npKu//NpNzrx0mZH5aSr7mijpqqe0p4naYR/eXcP0HppmYG6XhHzTRB8V/e3keWux1pdgqMwjqywXTaEdlceCKtdMhl1PulVHukWH0q5Hm2PClO/EU1NIfVsNfaN+Th8e5ZfnDvDFlQP84fIsXDvM/3ZyP+9MD3Ew0EuPv5fmpi7q6/w0N/dIV9/aPkhtvZ+yylYJ+qLSRiprvIgvAPUNXZQWN1KYU0RbZT3TXT3s6+lipkNco6ujv76SlqJ8KnOcFNls5NtseKx2nBYbNosTqzUHq9WFyeJCb8pBb8pFZ3KjynLIVakagwulzk58ahaJGXoE6DN0NnnPXKl3ojLkkGXykG3Mw2DKI1dEy8UVDA2Pye2BD+7f+0bQC7ALZ/9V+D948CmfCpgv65MHn7JS9x884MFnP+PC1SsY7VYcnlxK6qrwVJVjLy9B47TK0khJeR7tLeUEuhsZ6WpkuK2G0ZZqRhsrGaopZUTsG6gtI1BVTE9FPn01RfTUleKtqaC2rAiXw4pKraKsqop3PvgBv/3d72R8/1XQBx38ryTgg3D/Wz77xc+kfvWbX/B3//grfv2Pn3HvZ3/NS2+JhrwbshHvhbevSLALVy9q9SHQ3/p+EPS33v8uN1+7JO/QX3zuOjW+NvKrKsm2O9iRlMiOxDjiEmNJSIwjXjyTYklKjSdNkYRKk4Zak4panYJSmUh6ehwpqTEkJUeTlLid5PitUknxm0mKj0KRFo05Ox2bQYFVn4E1Ox2jNhmTLgVV8lbUsREUZSkoNqpRpUSzNTacOHUMvkkfY3MjDB8cpHvGj6XcQJotkeruEoYOdjM638/IfA+BI90MHxNRfe+XavErgb8yxg85egl64eyP9rP0/Bmqh/2kFnrY6nCzOktDWqMbtd8tQa/qdaAdEk13+XILnnYwl+x+N5tL01lfqSR2opzNY+VsGill00gJm4dL2DxSSuR/Z9BHdNjZ2G4hvNmIGLXbWKUlvERFRF46mxyJhOmjCddsIVK9jcjMrUSptrJds53Nyi1Eq7ezQ7UNo1vH4vnDXL+5yLVr81y7epSL5w9w7sys1MWz+7l47iBXLhzi6WvzvPz8WS6fOcD8gWHmDwwxt7ePQE8ZRe4U+js9zE7VMjNSwc4hEdNXMRkoYrTPw/hAPmP9eYz15TE+kMdYv4eR3hwmBj1MjhQyM1bC/slqDu9s4OWrs3zwvb0sDJpZ7ErklGyo24KotZ/1RXPOt02+lu87t0tHLyB/LZDE9UASVwcSuNQbx4XuHbJm/1XQn+3YykoJty4kYH+2Y7t8/vcBfRD2Cw1izE7M1ot5++2caNoadPUrHP3/H0C/yxW+7OQfrcdd6ei/Bnq5RGctY+ZgfV5APlSfF0/p7JeBL8FvCHbohz4fyl5FQET5ulUMaFcxoFkt1a9d9dDl92pW0aNeJUEvgN8j3L3qCTqVT9CpWk2n6km6VE/SqXwSv0K4+jV0COCnP44//TE6FI/Tofyy2jO+I+N9MWcfAv4fBX0wohcxfVAC/gLwF165zsVXrz+s018Ra3Jfu8mFW9fZc+Yw3bPD9O0fp2ffBB27hmkc66Gyrw1PaxWGcg9ZJTlklbqkY9cVOckqdKJ0GUm3ZZFsVJNsyCQ1W4G12EFLfzt900N0TvQxemCSvQsHmDu1jwtnZvjkxiF+f3U/n1/ayb9f3c3nl/fApb38r6d2c2usl6kOH80NHdTXttNQ76OlpYcO3xDtviEaWnoor26jqKyR8qpWqut91DV1U1Pnp6S0AbezgNqiCnZ293Cgv4+Z9hYGaippKy6m2pVDqcNJgc2B22LDZbaSY3FgtzgxmxzoDU7U2Q4JdUW2k0SVidi0bGLTDMSmGohPs5CktJKcaSFFbZGwV2TZUWbbUeudaA25aPU5ZBlyMFndOJx5jIxOyu2CD+7d594dUbO/h9ic9zfLEf7K2n3otVil++DTB1Ii/g9B/v6DT7n74D73f/Ypt+/fZ+fu3RjMJjwFOezaM0llfQUFlaXYCvPIzrFhyXPhKXRRW1NKt7eeQW8dg03ljDSJq2lljEqVE2gspb+hhN6GEjrrSmirKqXM4yLP5UCj0aBUaymvruX1N97iH//Hf1rRjCdq9r+WgBdgF3P+Qj/7eRD0Irb/7e/+nt/+7u/4zW9/ya9/+xk//LO3ufWGOHBzA3HgRgD+xXev8sI7V3nx+zd46b2nufXe97j1/rPcev97PPPmda7dusy1l2/QOzmIo9Ajx96i4+PYkRhDXLIAfByJSfFSSSlxZCgTUauT0agT0aqT0IqnKp5MRQyKjGiU6dtRZWwnUyhtG+q0rZi08eRaFORaMnCZM8gxK7Ab0jFoEslI2kzS9g3YNWnkmbNIT9nOtrhwopIiqPCVM3lsjMChPvr2dVHbW066LQlruZ7e2Q6mFoYZPTbA0JFeho72Mnq8j9GHzn6lu3/UjLcS8vL1QidD870cuDKHu6OBxFwPESbh6FVkdrhIFydie2xoh1yyu147kivn5zUDLrSdOTxmiGSzz8420Wkv1tkuK2q0mKgRseK2JNh1L5y8aMgbL5Yb8cRWPKGHjn64kAgxWifc/GCeXJazsTeXsK6cYNe9P9h1L9bibmq3ES7jexOb6gyEV2gJK1Cw0ZVCuCmeMPVWNiq3EKHYQqRii4R8VMZmtqi2EK3aSrw6mqHpLi5dm+fypUNcOLuHU0tTLC1OcEro+DjHDg+yd6aD3VNtHD8c4OyJKU7OjzIVqGe4u5xBfz4VBRl0tdoZ7vYw1J3LSK+b4R43ga4c+n12+nw2+v02hntyGOt3MzHgYSqQx+x4CYd21zK/v4Xj+3w8fXYXf/nKIqfHnCx0JnLKt4PTHduWx+LEmJx4HZR4LUbmzvqjudAdy+W+BK4OJnEtkMjN4USuD8ZzqSeGM75tnPJu4dTyWN3pjijOdIhuewF3EdFvXm7KC74XI3bC7Yfi+hD0QzG9eIrPQu9FI14o0hfd+Ceao5Y77yM40RQp3y80b2O+OYGdJdsYEBvnyrdyrHYLC7VRUqHYPuToZTe+cPWiKU/U68vCgzP1JWEcLgmXOlQSzqHiMA4WBWP7gwUbOJi/gQNCeRvYn7ee/SK692xgn3sDe3PXsce1lj0u8VzH7hyxMS+MPR7h6DfKBTpT4qCNPXjcRjj7R6BfF+y+F7G9WehJJizLMj/FhIT+U8vz9cLpB2fsRwxBZy9AL16HEgD5efZqhrJXE9CtZkAbhPyAZg0PQS+68bVP0KN5nG714xL4EvaZAvwC+F9Wp3I1foVw9U/gT3+CznQR5YuIP7hWNwT8dsVjtCueCMb6YhQv43Ga0x+nMf0buu4F1L9RAvqvXOfSqzck3AXgRXOefP/yTU589zz+nYMUeWtwN1dgrSlCX5KLrsCBJt8u3XqaPZtUezYpVh2pVh0KazYphkzSjBoybQaynEa8/V4OnD7A+ecv8vSr3+PaC9c4/8xZFi/Ps7QwwY/OTPFfr+3li3OTfHFhAi5Pw+UZvri8E85N849Hd3K6y0e3t5NGsfe+upXGBh+tbb14/UO0+4dobuunqq6DsqpWyqtb5euaBj/VDT4KiqtxOfKoKapgsKmVyfZ2xlpa6a+rp6mgiFK7gwKrnTyrA7fVTq7FjsPswCJAb8xBrc8hI9tJSpaNeI2ZGIWJWIWZuHQLcek24tKtxCvM8ktAqsZMRpYVVbaNTENwE1u22YPe6EKrtWI1u3G7Ctm3ax93/vo29+/ekxL1+gch3Reb8+4/bNYLwv4+D+5/EtSnn/Jg2dnf/5tPufc3n/DJZw945a036R0YxO12MjXZx+mlvfT2NFBdW0xJVREmjw2j2449z43dlUNVVSld7fWMdjVxaKyLk7MBTu0OsDDdx94Bca63nL6G4J77Co+LfIeVArcLtVqDSqNDqc2muLScV197Xa6+FRG+iOd/9gsx+idKDSKF+ES+FqAXP/vN3/+Kf/jH3/B3f/9r/u4ffsVvf/cbfvLRh7zyxvd46c2bvPSWAL2A/BVeeDcI+lvvPRME/XvPcuu953jure9y/dYlGd8Hdo+QoskgWkb18cQlxxOfHCedvAB9UlICySlxKBQJqDMT0KoT0OuSMWWlYM4S7jwRgy4evSYWvXoHBiFVNCZ1DC5DMnm2DPJsCimPXYnbpsKanYomI5rkHRvRpsVTkufAYlYRHbeRqPiNmIuNjB4ZInC4j779nXROt+Gpd5BqScBVZ2H4kJiVH2H4aD9DR/sYnu9l+Jhw9UJ/GuiHjncyfLyP/rlh0vOdxDpyiTK7iHJlofLZSfOZ0ASc6EZdaEacaIYcaAbs6Ac9RBek8581G4npy5N77CXEx1fAW9TehcaK2TT+dYnfXwn6TYF8IgJ5sj4vGvG+HfR2wluthDeZ2VhvJKwyi/UFGWwQoDcnEKbeRrhiC5sythCRvpmI9CgiMjYTqdjMNuVWohWbqWzJZ/HkLrnH/vjcIMfm+pk70M2BWR97djYzPlTJcH8pgd4iBroLGegukjX4AW8eAX8BMyPVNFVoaa/TM9Tlls5dOPiJwQL5WkB/fLCAmfFSDu6qYX5/M8cPtLB4sI2lQ+2cPOLlxFwH544H+IvXTnNxdxULnSmc8m3jtFfU18XzK2oPvj/jFaNz2znnj+FSdzyXehMQ7v56IJ6bQ/FcDyRwsTtWfjk46d3MSW8kJ70RnPYGR+uCEBfd9wL8IcALyAfH7kKwF1APSfyZ0OcC8iHQh34uoC9G7YROiJn61ijm2+PY05BGhXIdpk3/A53mDfLAzfG6zV8DvYD8seqNHKsK52h5GHOlG5grFc/wr+mwAH/xBg4VredQftiXdMCzHqH97g1Se13rENqXu15qT+4GZj2iNh88byuW6IjrddPOZdA/3IUvjt+sZ1LM0Qu4m9d8XbJuL8bu1nx57M4oAL/mGzWsXwZ91moGtWseakC3WjbtBZv3nqBX+zg9msfoUT8hY3wJ++U4X0T6IXWpVtGpeAK/AH3GMvSVTwQj/uXtegL2XsVjeBWPL8NeNO6J8bvHaEr/hjO13wh5Cf/geJ0E/ArYC/hffOUGZ1+4SsdkH/piB7pCK5p8KwqngSRjplSiQYXCYcBc6sZU5CLTqSfDqkVp06HLNWHKs2HMszKyf4yFy8c4euoQRxYOMntgktFdPeze1cbbR4f450sH+eL0FJ+fHYOz43xxZozfnxvn92fG+Je5AHcHvRxtrifQM4Df20djXQd1Ne3U1nXQ0NxDa8cgrb4ATe39VDf4qagV421eapo6qW3plutPPQUVuJx5FOcWUF9aTmd1Hd1VNXjLK6ly51PidFFgzyHXKty8HYvJjsHoQCvcfJadVI2FeK2ZOK2ZWLWFGIWZ6HQzOwTsMyzEZ5hJVJpIyTQhYJ8upA3W7bWGHLINTvRZDixZDux6B3ajjbn9h/n0zj2Es//0zl0+vSOa827z4G5wL37IzYvng/tiu96yPvmET5ej+/uffopw9Xc+ucuxEwt0d3dRUuLmyMFx6XACfVW0NBdQU+uhoDQHoyMbW54Li8uFyWYh12WnqjQfX3M1k/3t7BnsYDbgY7yzme7GcjpqiqnOd+I0ZZGf6yA314lCpSI9U0Om3khmlp6Sigqev3WLn/3yF/zi737NZ7/+BQ9+FoS8gL2A/C9+9XN+8/e/kR33AvC/+NVn/Oo3P+ef/pffcv/BX/Py608/Av3bV3n+ncs89/ZleZv+pfe/y633n5FuXjj7599+mpuvXOHmK9do6mkhXpEo988LyMelCIVAH0tScjypqfES9CplHFp1HBZDCjnmdFzmNHItabit4nUKLmMizuwEHFlx5BqSKLCkU2hXUuhQkWdV4LEp8dgypavXq+NJS4giI2kb7S2VtHoriE4IZ3P8RlIMSQzu62N4boDAoV66Z720jdaTla9iizKcnDozY8cC0tUPz/ctR/g9sl4frNmHZue/3dEPHetm+PgQZf31ROpUJHsKiTBbiSmxoPBaUfXY0Q27yBy0oeizoBl0oum2o26zsipjA9/J2kxsTx5bh4JQFzvspcRWvNFCwscK2The9B8G+g012awv17K+UPGtoN+UFolQRHokWxWb2ZoWicaSTO9ANYN9lYwOlMtOebF7PtBdyGB3AX1+N/1deQx05zHYk89wfzGj/cWM95cwMVDCzEgl/iYz3a1WZscr2TdVzd6pKrnpbv90DQd31XHsQCsnjnRwat7PmeNdnJ73c/qon1NzHSwd9nPqaDcf3DrOMwttzHWls9QZy5mO6K8Dfhn4cqmNaJgTsbuI3H3RXOiKlVAXsf2V/liuBeK5MZTAlf44Tvu2cdK7hZPtUcugj5Aw/48AfQj+oS8AYl3ugjeOXZXx1GWupSL1CcbyNjNXu5XF+qCrX+no/1TQHy4Vjn6D1MHCPwb6IOz3utYGQe8Ogn6fO4z9BaIBbxO7XRuYdqyVJ2rFc8a5jmmxElccuLGvY8q2nknLfwToRXy/mkDWGgK6J6UGslaCPtip36cTsP8y6AXwezVrglKvkS6/W7h8pdAaKb+4hCeX8IjreMFVukHYi4Y94eqD+/Kb0/8I6EORvXiGwH9Zdto//dDNi677EPRDTn9mcT/6QhvJlkzSrBp0Hgs5VQVUeBvwTwwwc/wAcxcWGTkwjaeuBJUjG7VDjy7HiM5pQOsy4Khx4e9vpnewnc6RdvrGWtk93sT7xwf5r9f288WZnfzb0hD/fmGMz0+P8m8nAvxhKQDzAT4dbGGpuoqdHV30dfYTGJigS87V99LU3E1dYxe1TV00tPfJRrm2rmEavf3yRGltaw81bb1Ut3RTUN6IK68Mh7MAmy2Xgpw8KvKKqCoqo6ywhIL8QnJyXJhtDrJMVtR6C4osE8laE4kaE3FqI7FaE3FZVuK0drYrTGxJNbBdgF5hJUFhIUllIUVE+JlijaqRlEyjhL5CY0GttZKlsWJSW3EI4OvMOC1OLp69yKf3PpHA//TjO9y/HezGD9XoQ7BfCfr7IvK/f4+79+9x776A/t/wzrvvMjm1k66uTqorizi4d4gLJ6YY9BXhbcylqc5NZbmL/Hw72VYjGrMRtSGbLKMevTEbo1lPnsdJWUEuFYVuygs8lOa7cNtN2Iw63E4L+Xk52B1WMjJVJCuVpGl0qLIMZOqyceUVMDIxIY8aff8HH/DJ33zCz38Zqsn/Ui7OEU15ovP+l78WDXl/yy9+/ZkE/YOffcyt174bBL2M7oOO/vl3rvD8u9d4ScT33xfLc57m5fee5cV3nuWZ125y+dlLeMrdFJbnoclWkqJIIjE1gfiUWBJFbT45luTkONJS41FmxJOpjMGoiyPHlEy+NYNiewalTgXlrkwqXErKnOkU21IpsqZS6lBQkaOhyKagwKogz5yB2yKcfSZOYwYmbRIZKZvRaZMIDLeza18/iqwYtiZuZFvaZtqGW5g8PiaB3rvPT9uEGD8tI8kUwxbVRhqGq5laGmXk2IAE/eCRTgLzXRL2oVG7scUQ8IMz9Y/i+26GjvUSOD6Es7mYHVYDqUWFrMtWk1LnILPLjnG0AONYHsoeC6peG9o+Jxq/neiCVP5T3CrWWOOI6y9g63AhwpFvGikkXGi0gHAB+vEiNk582c2LLwLC4UtHL67YjRSyaahA/nnh6MVu/E0Djxx9eKeTjT4Hm7x2ItpFdP/I0QvQb6hYBn1OCuGWBMLV2wnL2MzGdKEoCfkg6COISo9iW3okCcotFJZm0dLkkLvnB7s9jPTny/r61HAJUyOl7BwtY+dYGbsnq9gjNtlN18qrcrvHxdhcOX1eh9Th3Y0c2dMUjOIPtrF42MvSER8nj/pZEmCf75RaOtzB4sF2Th7ycuJABy9f38srF0c50qvmRHccpzqiEUdkTnu3yy11YlOdgHpIS8Jhi/h8WSHYn5cd+dFc6IvlUiCBy8NJfHc8neentZz0bmepfTNLbRGcFGqNlLP0Yp4+OFMfnK1/9D7YeR9y6qFn8MvBo+g+FNuLn8sO/OXlOcLRi/fi8xPNW5hv2M7+iq0cqNzOfO026eQX66Iedt3LuH55xG6+SszUh3Hkjzh64eYPFq3nQNE6DhSu+5KbF+7+kaMXLl64+bXsy13Lfvc6DrjXcTB/IwcLItmTG84u5zp2CcBLrZPvZ+zrmF7WTtt6pqzr/qijn7D8aY5eOPmgVhGs04ecvYD9GkKgDzblBbvye7WPydG7kJvv0z6JUOh9r3oNPZlr+BLoVWu+QjoYAAAgAElEQVToUgc37IW27IWu4olTuKI73ytgL6P7x2j+NkcvAB/qun8E+hVjdeLAzRtPP2zGu/jKNRnrH7txiob+NjrGxXWtfSzdFAdFnub8C1c599wVTj59nrmLC4zsn6SwsQy1IxuNPYtsl5HC2hIqW6uo6aikq7+ZrvE2One3MzNRzwdzA/zrpb18fnaSfz0zwj+fG+bfLo/zxbkJ/n1xCI4P8r/v7uJmYwWB5ja8LZ14G710+wfp7R7F3xGgta1POvraxqBzr2/rRXTCN/sGafEH5LPRN0idt4+yei+ekjq5E93sLEJvzcXszMNVUkFOaQXZeR4ybBaSDHqStNkkaLKJ02SxQ5NNtMbAdq2BuGwL8Xo7CVlOopUWtqYZ2SEgr7STpLKTrLKTkmmVoE8Vzl5tJk1jQaGxkqkxo800o1ebsWbbybW5Kc4vxe/r4c033+aTO/e4+9OPuffxx3xy9xHsBfCFPr0XjPhF1C8u4t25d1fqrvj8wd9y4fIVevoG8Hb4aairYmLIz7WT+xjrqqK12klrrZv6CjflhTnkuGwYBez1OjJ1GhQaDQoRx2t16LKzydbr0euz0WjU6LRqHDYzeR4HuW47JotBzpQnZyhJy9SSodah0GRJZZnMeIqLaPF5OXp8ng9++L6M68XFOjFqJzrvhbP/7BeiZv83cmXvP/zu1/z8V5/w2tvP8eIbN3jpbdFlf41b713nJaHvXyfYmHeDl959htc+eJG3PnydF958noPH9lFVX0L/YAcut0k22qWkJSJq8iHIp4r6fGocyvQYdJp4cizJFDjSqMxVUedR05CnpqlQK1XrUVGZIwCvpMKZSb4pFbchhXxLBnnmdNymDDwWFQ59OtasVDLStpKTq2N8ppMjJ6fIrzSzOXY9kfEbKWjwsPPEBGMLQ/Qd7KRlop6OqWYKWnLYpo5AkZvMyLF+JpdG5DNwpIvAUf+3gl406D0CfReBY70MzAewNOShqyohzuMg3KpE2ZJDVr8Ly0SRXJCT0Wkis9uOym9F0WJhrTaK/xSzDPqBArYE8gnvd8sau9xvLzbjCXcvIL8C9CHHHzGxXLsXoB8ukPvwQzV6AfqN/R7Ce4I1+pWg39huZ2Ob6Ly3Et5sJlzU6Kuy2FCkYH1OkgT9Rm00G9KjCE+L+jro0yLZlh5FTEYkdncGPn8+gz0FjAwUMDVcxK7REjn3PjtZIXfRC5e+V66rFaCv5sBMLXN7GmRnvazNd3lYOOSTMbyA++ljXVIP4X7Uz8mjnRL6CwfamN/bzPF9rTx9eoT3n9nL0T4TxzuTOeXfwZmOGM54Y4Ogbxcb6sQaWrFz/ssKgT70BUCM1Yl1uGf6EjkzmMa5gILrE1n8YLGEpXZxcW4rS21RLLVFfg30IcCHnqF4XoA6BPfQMwT9rz5Dsf1C4yYZ3YfAvyBG7Roi5HrchcZIedXuhKzRb/520FcEQX+kLIwjZeEcKdsoFYrwQ6AXsBc6XBD+UAL0B/M2LEf3AvRByIdAfyhvPYcKNrHfs5HZnPXsdq6TmnWuQ0i8F6Cfsa1j2iq0nhnbenauiO+nrE8R0qTcnCe68UV0/6gWL2ryX43uh/VrGNavYsSwimFDEPayVi8ifHHDXszei+U6cuwuCHoZ3WtWPXTwIdCHYnsJ/Mwg7Hsyn6Qn8ym6M5/6EuhDkJdPVTDaXwn7lm+q0T908W98V47V/Smgv/y6iO+vceHWVS69dI1XfvQmr/7oLV78wavcfPs5jl49wfjRGXpmA7SMdlDd1UBRUzlaRzYqsxqdU09jVzMDkwMMT/cztKuX/mkvgYFyXtzl5V8u7YGzU3xxdpx/PzfKv10Y5w+XpuDiNJwa559mu/leUw2Hunro6w3Q3tJFa00HLQ0+vG29tDZ3S9B7/cO0+Ydo8g1S39FPXXsf9d5+mjsDtHQO0eobpNnbR1WDj8KKJnKLa7HlVWJ0laKzF6Cx56OwuUi22ok3m4nOyiJWnUWcVk+MzkCMzsgOnZFonVG6+QS9ncRsJ7Fqm4ztYxQ24hU2kpR2kqVEc56RZIWRVKWRtEwzGWoLKrUZlcpIpsqAUW8n311EbXUDLW0+Znbv4c/+7C+4e/sudz/6iPsf/5T7K8bvRP3+k7t3uX/nHvfu3EVcxLt95w63797hzv17fHz/PvuPHJGLf9o7umlsaKSloZLLC/uZ3z3IQHsJXc1i4U0B9WXiC4adPLcNl8uGxWpCl60nU2yAy9SQrsokU6tFrVGjUikwGfXke5x4PA4cTjN6QxZKlYrUdCUZmVoUmmwpAfwMjZZsq4W80hIqa6vp7PazuLTABz98TwJeOHoB+p/9/IEE/c9/9TN+/Xc/57Nf3ufN917k+devyRr9S++KNbhidl7A/gavvv8Mr77/LK//4CVe/+Blzl0/S0tXK0ZLFnt2j3HtyhL1NQUYsjLISE+So3NJSTEkJ8WRmhxHRlocamUcJn0ybnsSFZ4MGgrUtBfr8JVk4S/Nor1UT32+hsocJUWWdJzaeGzqOPLNGeRb0nHoEsnJSsZjVuLUp6PLiCE5OZLy6hx2Hx7gwIlRukfqiU7aRGTsRjLtSsaODjO+OMzAXDetO+vp2NlM10wbhmI1kcowcpvtjC8GmDgRkA15g0f8DM13rujAfxTdr+zEF68DC3107PNhbsjDUFdKlFXLjqIstH4XlpFCzGP5CMgr/GYyO22ktxpJrNTwWMJT/JcdT7LBmUxcXx6be3MJ78ohvMdFeJ9bOnRRnw/V5kOADz2/DfSRQ/nS0Yf1uAjrFsrhy6AXjXhWwlpE571F1ugF6MOLM1knQG9OYJNuxzeCflNaBJFpEWxLiyQ6bROZxhgaWpz0dOczPFDA6GA+O4cKmR4ukeNxAvIC7Id3Nzx07MKtLx7u4NCuRhnhD/jcHD/oXwa9iOmD7l26+SM+6ehFLX5uTxOHZxo4vr+Nc/M9/OilOc7NFHLEn8iST4zG7eC0N4ZT3h3SwX8b5Fe6+hDoT4uu+a5EzgY0vHeuhYvjTq5N5vLBYg0LzdvlcZqTbeLLwn8s6ENufqlleTVugzhqs5HjDRvlkZvF+khOyPr8/xugX8s+91NS+z1rOZC3jsOFop4fzr7cMAn2EOBXPnfZ17HLto4Zq9B6qZ22tUxJ2D+CvIC9AP249ZtBLxrzpEyiWU903q9hxLiGEZN4rpawHzYsu/rsNV8CfWjJTq/ucUQHfiiq/2Og7858Mgh51VPBkbzMVQ9H8UKwD3bsr8GnXC0v4okYX5y8Df33cLxOdNUHN+DdlPPxl1+/EXz/2g1El/0jiaU5outebMsTTXnXuPjyVS68dIULL17h6KUFphdmCBwewj/TSfNoK3WDDdT011HTWy9hbyy0k2bKRGFQUlZfgm+wnZbeJunqG6pdnGgt5H86OQEXJvj9uSG+ODcOZyfh0hRfXBKfT/J/HBnlVls9c70DzE7NMjG5i8GBCTq9gzTWeWXnfWtLD3WiRt/YSUNzF/XtvTT5BqQaO/po9PXT2NFPk6jpt/ZQ1dAhZ97zyhrJLanDkltOtr0IjTkPpdlFhsVFhi2XVLODhCwjsRo9MVo9sToDsTpjUFojcToz8TobsWor0RmiTm8hJs0mm/LiM6wkighfaSJZShxGMZKmMpKRaSRdZSAtIwuzxU1lVRMVlQ1U1TTR2t7JyaVz3P7oHh//9CNuf/RT7t35mPt3PuZTsVjnzh3u373L3dt3VoBeOPp73L53n9fefoe+4RFaO3tpbPNT19BCdXU1548d4uLCfo7vG+Lo7l4OTneyb9zL5GAL3oZiygodlBa4KMx348514XDYsZgNmIzZmI06nA4TBXkOiguceHLNOOx6jAadBH2aAL3ykaMXoE9Xa1HpsjDaHeSXFFNeXUl1XQ09/b3ML87zxjtvyNq9OL7z81/+LZ/9Umz0+4T7D37KD//8bZ5//TovvH2d50Rk/84VnnvnKs+/e13G9d975Tqzh3fT6G1BbzWTpFSQrkilKM/B1EgvlcUu7CY1amUy6WnxpCRHk5K0g/SkGFSpseg1STiN6ZTlKmku0+GvMtJbbaK/ykR/pYmOUj21bhXFllRc2gScmgTyzUpy9WlYM2Mxq2Jx6VNxmxVYtEkkxYSRmr6F0hoHe44Ns3dxFP9wI9GJkWxOiCROHSvr9DtPjDJ0tIeOXY00jVXj29lE00gNCWaxECaK9p1NTJ8alaAfOOyTrn74mIjwBfBDoBfP0OtgnD90vIeGqRZUpWaS8s1Eu/Uom3IwDhRgnypB1+8kuT0bVZcVZbsZZYOBHTlpPB69hu/EPEVkQSax/QVEdOfIxTYbu12yiU50z8sb9MsNeSHAizhfvP4q6EV0HxEokJF9uPjS0O0KztCLv8/vZKPYc++1E95uI6zNSlirmbAmU3BDXk0WYSWZrHMmEWaK50uOPi0Y3UeIGr0AfWoEW1Ij2ZYaQbwygvJaM/0DJYwGSpgaLZHnYg/tauDo3jYWD/k4eaRL1tJFPX1prpMTh/0sHvJzZE8ru0ar6fO6OLbfx8IhLwsHRYOdiOw7OXVU/LkuTs13yyj/wK5ajsw2sXTIx2tP7+GZY00c8SWz6N/BKdEJ3x7NqTahbQ+724VzfuTmxfrZ4OW4U61bEJJ76du3ccoXy1JPIjf3FPPRC7OcHLDzzHQZt2bzWRSnZFtFOiD+LnF1LpJToQt1rSK+F859pYL77UMuXjy/6uCD7x/F+KIuH2zCC3bii2Y86e7rN7FQt4nFusigaiNYrN3EQk2E3Ix3rHoTx6pEA57Ydb+R+crlRrwy0Yi3gUeuXjTkic57oQ0cLFq3rPUcLgrncGE4hwrCZPf9wbz1HBCd9551Mq6Xkb0nVMsP54Bnw3L3/Vp256yVzl64+xDsd9nXsssW0rK7t61l2vYUO21Pyad8LUEvZuxXyx34wYY8sQv/ScbNTz2S6SnGTU/JYzjB7vs1jMpGvdVB+ItIX3Thh5y97gkGlrfpBR3+Kvo0q6X6NWvo06yhR7VKqjdzDUI9qtV0K1fRLev0YsmOkKjPi6U64jhOUEHQi/G81cHzt3LJzjeA/vJr17ny+g2uvnGDq2Jm/nXRZX9dSrxeqdDn4ilAL3TmhQtMHp/GP91Dy3gLLRNNtO1spWOmg7apdlon22kcb6WivxFrdT4KlwGdMxtHnglXiYOi6kLaWis4NdTK707NwIWd/Nu5AP9+boDfnxvhD+cm+OLCKFyZ5P88OcYHna0s+TrZPTrGaN8IgwOjDI/tZHRkhr7eMVpEbV5swatsprysgdLSegqKa8gvrqGoooGy2lbK69upaPRS09xJTXOXVGWDj4r6DooqmzG7StCaPSj0DjIMTpTmXJQWD7rcIjIdHgn7OI1euvsYdRYxah0xmVnEZGYTk2kgRmVkh9LM9nQz0WlWdqTZiE23kpAhQC/q9SaSVHp58jRVqSdNSJFNcpoWg9kt9/OXVzVTWtFIbW0rfl8/z37vFnfvfMLHtz/m9u2PuC/W5YrteXfu88nd4CieiO7vivj+/qf89KPbvPXu+xxdPCUh3+Droqalg5qmDsoqGjh+6BDvvPwCF04cZunQJCcPjXD6cIDTcyMc2zvIaG899WUuqotzqSnNp6rYQ2VRLmUFOZTk2ykttFNW6qS02EF+roFcpx6bVY/FaiZTqyNVoSY9U/tQGZk6MrMMaA1mDDY7eSXFFFWUy937zR1tDI4NMXd8jluvvMDHd3/CL3/zMz775afcufcT/vKjD3n29WtcF7fmXz3DldfOykt1N9+6zKnri+SWuUnTaUhQqInPUJGcqSa/rIDdeyfYuXMIq1GNxaDCZFCgVieiTI9FkRKDKiWGrPQErNo0Cu0aWsvNdNVZ6a23MdRkZ7jeymCVCX+ZnmqXArcuHmdmHE51EjZVAtmp0ejTdmDRJOG2qHCaMlCmbiEuZj3ZpjS8/bXsOT7Grvkx6v2VRCdvJSoxiojETdR2VzG9MEbgcDftM7XUjxTTPF7JwMFuirwFRCoj0RaoCMyJMbvgXH3gSCeDR3wMzfuXO/BFF76AvAB/SKJxr5eKwUbSCw0kFmaTVG5B31mAdawUw7CbVK+e1A6TrNenN2SjrNazWRfP6u1reSxuA5GlWqIHCtnYF9xiFwK9vD8vT9IGx+i+CfRRE6VyFe4mUd8XNfp+T9DFiyM2YhueUKfYc7980CYE+nYrYW3m4Cx9YxbhtRrWFytY60hinSGGDZlbZY1eRvdpUQjIRy4rKjWSqNQotqZGsj0tjPyKLKZ3NXNwbyvzB9pZOhyE++n5INgF6IWCkBeg75Ka3ycuWFbT2+5kbrZVfhkQv3NyLvj78s/NdbF0qIPFQ60c2dfI3J5mnj47yquXhzniT+WEN4Yl6eAF4Lcj7r6fWj4Y83W4CtBHcLI5kjOtWzgtQN+ylZPt2znli+NYVyI/uDrOqyf6Oe7P4oVdpVzoVskb8sFDNUEwn2qJQij09wuQi7g+JPH5ys9Wgl68Xinxu6GYfmUznoD+QkPEI8Avg/54rQD8xm/Usaow5ivCOSqO2ciO+xDoRYQf1OGS9QgdKl63rPXMFYczVyRAL8bs1j+UGLU76AkLKi+MucKNEvJ7c9cy634quClPvM5dz6xrQxD4omZvf0pqt2MtQuL9jO3Jhwr9fNq6hinbasYtTzBmfiIIfAF9yxo5ghfq1B8X4Dc+JTUmRu30a76m4axVDGetZlg25y3P2ItlOgL4ct7+ieWZ+1X0Z66iVyW0mr7MNUGpVtOrXCXVo1xFl6jTZwbVqVyFf1li7M4vOvKVTyxv1AuO4n3N0QtoX33jJtfeFHV44eCDoBcQXwn2lXAPvb74ylXO37rM7lP76JzppXN3D917++jaI1xKF41jbVT01pLbWkJ2eQ7ZxQ7sFR4q22voHelhZp+497yLVxam+Z9vHOLfL+3ic9FVf2aEz88N86+XhvnXyyNweZJ/XtrJBz2NLLW3sH9knF0Tu9k5OE2gf4zegTH6esbo6hqivb2PxkY/5eWNEvJuTznZxhy0egd6cy5GRz42Tym5xdXkldVLsAvIVzX6ZRd+eW077qJaLCK+t3jIsuWjzykm21mIOa8MW1EF+twCMox2EjUG4lVZxCg0bM/QEK3QEa3IIkZpJEZpIjrdyPZUI9GpZnakmYhLN5KoNJOoMJKkXAa9Sk+qIltKgF6ts1JQUkd5dQtllU1UVjZSXFyN19vDhx/+Bffu3ef27Y+5e0dINOjdk7G96Lq/f+8T7t69z5//+V/y7HMvcf7SNWb3H6atu4+69k5qW/3UNvmpqG7G1+bjvTff5v03X+fmhVMsHtjJsb2jLO4f5uThMY7vHWago4a6khzqSt3UlORSV+amsSqf5toCmmvzaajxUFnmwO3S43Rk43JZKCzKQ5st/n9UpInLccsS0BcjdwL2ohvf7HRK2BeUlVBcWU59WxP+Xj+B4X5275nmmedu8NGdv+KzXz7gE9GQ9/1nuPD8CS68tMT5V05y8bVTXH7jHOeeP4250Ey8JplUQyauygJG9o1z7rlzPPvO01x+9izlNR7U6gTcrmyMIloXs/LKRLQZiRhUydh0aeQaMijLUVObp6W5OIvOKhMDdTYGqq10lRuosKXiVEZjSY/GnB6DMW0Hpow47FrRnZ+J26ElUxXHlm1riU+Koqw2j9n5cabnh5k6OsLATDdJ6gQiEyIJj92AoSCL4YO9dO9po2WikoaRYhpHy+icbaVnbycZrnSiVBsp9nkYWxhk9Hg/w/PdiAg/cLSTkePCvX8D6BcF6PuxN5aQlJtFrEdFarUZS38BxsE80rxGEhq1ZPgsZLSZSKnRklaqZW1KJKui1/JYYjhR5VnEDBbJnfQbxJlar0XG7eLmvJilF3P1svteNOaNFsr1uCFHHzUZXI0rQB824CGsN4f1nU7E3yPi+k1dTunmvxH0Yjtei4mNjdmE16hZX5whQf9UdjTrVX8C6NOi2Ja2AYsnnT37fRw70s0JAfW5oIM/Pd/z0MEfP+Dl2P52Fg76OLa/g4WDfqk9E7UExMKc8RpCv3NkTwtzs80cFV8c9rVxXDTp7RHvvZw93Me7N2Y4ETBzvCNeQv5E+3ZOtm3nZOs2lsT51+YgPAVAhUJAFnfiTwjQtwRBLxy9dOrebSz54jgbMHPv5QXOjBVysk/Pm3NVnPTGL7v5YL1fQvy/AfoQ5FduzQvBPfRlQDxD/67QvzP0DLn7/69Bfyh/A4cE7PM2cDg/TNbxRaPePs869njWskdCfp28bDfrCsJ+j6jbLwM+9Pw20M8I0NvXMGFdxbhlFRNWAfgg5MWsfQj0Y+LaneHrcF8J/D8d9GLufhnumQL0K6ReQ596DaJBr1stXLsAfBDqK5/i846Mx/7boA8BPeTeQyAPufbQU4BdSLwXzwsvX5GgP3ptgYH9w3inumga81LWVYO9Ng9DmRNzhYvchjLqu9sZ3j3KnqN7OLh0iNnDu5gMdDLfXctni+N8cWmaL86N8vn5MT4/P8LnF8f4w+VRvrgyzr+cnebd3lZOdvg4ODLBzvFppkZmmR6dZWRsJ4OBcbp9g3g7+uXZ2rb2Pmpq26moaKKwqAYxPpdfVI0tp0jumJc7501OxDrabGse4la5uEmeX9ZAcXUL5bVeymq85Jc0kpNfjTO/GkdeFc6CKhwFFbhLqnGX1sinMacAlcFBfKY+CPoMHbFKg9SOjGy2pWazNVnP9hQ9sel64jMMclteolJPsipbKkWZjXD2qYos0pUGbDnFFJc3UFRWj9nmRm8Qy3nszB87ITvpb9++jZCI6+9+fI+7t+/LeXtRx//+u+9z9dpNzp2/zIVL15mY3iMP6jR0dFPb2klVg5eq2nYqK5q4dvkZfvyDv+DD93/Am7duceXMSU4cmmF+zzDH9o6xb3KA9tpiaoqcVBc65bOhwi1B31JXQH2Vi5JCMzkuA/mFOfIinjsvF6VGTZoqk1SVmlRlUAL0oeY88VRnG7C53bJBL6+kEKGKmkq8vjZ8ne109fjYd3CWF19+lrsPfsp7P3mL888tceHlJc69usT5109y8Y0zXH37MiNHh6nur2Xm1G7Ov3yOG+9e48Kb57nw1nluvn2F/QuTGEypVBRbKRCwz0pDp0pEp0zAokkl16Si0KbGY8wgNyuRPH08lc40fGUGBusc9FZaqDAn4VLF4FInkJedjlufgdugwG1Uk2vRostMYnt0OBFb17M5dhPuMoc8YDMxP8LYkQAjBwKorEoiYjcREb+RJH08LcO1dEw1SNDXDRfRMFJC01glPXu9VPeXsl0XRZxxOx27Wh7CfuSYmKsXW/NEhC9gH3T0I8dFs17Q6QeOBNAUFbHdpGWrM5X0WhPGHjeqDgtxdWpSmrJRiV33DXqSKzUkehQ8FrOOVTvW81jKJrZUG4gbLCaqO5cn20z8Z+GuO51skctyigkbLmDDcL6U2IEvFAL9lqlytkyWIUC/vtfFui7nl0AvI3vh5pcdvYjtZXQvHH27mTBxxa5BOHotYaUqOV73pzj6zcLRpwlXH47WksDQWB3793o5fqhL1tsXD3WyNNfN8QM+qaN722VUL1z8kT1tiKeA/d7JOkZ7C+nz5jA5WIpYgyue4gvAoV3NHN7dzFEB+r3tnDjYx5s3D3BtbxXH2gXkoznZHs3Jtm3BZjkBbnkKNgj4EDhDQBWgX2oNdc0vn49t38YJ7zYW/XG8NNfBB5dmOezXcX7IxDM7bSyKMkB76PTsI0d/Wkb2j9z5SoB/E+jFz1eCX7wXvxf6t8kvAu1bH7p74egXGyM5UR8lJaL7hdoIjtUEZ+WP14j4Pqigww9nftnRz5eL5rswjpaLGF8044Vm6jdIN/81R18UdPSi/r7S0YslOiLOFzq8HOsfEHG+R9Tug/V74e7FQh0xZ7/HtR4BehHhyya9b3H0QXf/FNOW1ey0rWbKtoYpAX1x3lbG+WIc7yk5cz9uWo0EvdiN/xUn/8jdCycvHP0aqSER4cvVuGIn/lcdvQD9k1L96jWs1IDmKYT6NU/RK07cStiLTXqrHkrszhda6egF9EP/PazRC7iHQC5ef9XVh34WAvtXQX/upUsI9e8bwl7jxlyeQ15TKZVdTXgn+ggc2MnYoVkmDuymd7Sblq5GSppKKat0Eii1cHtfF19c2g1nJvji/DifXxZLcUb4/Mo4nJ/g83PT/HjMyzF/G3uGJ5kZmWFmeJqJoWmGhiboDQzT2ztIb9cg/u5hfMLVi3p8aze1Yltek5+Gpk6qatsoKW/A5SnHYPWg0TvkjfEMrbg1bkNtyEFndmNyFpKTX0VJdTvl4jhORQue4nrcRXUUipSgqpli4bIrGympasJdWCVTApXZRWq2jUStmQS1iTiVnhhFNtvTstiarGNbio7Y9GziBOzT9SQq9CQqsx4qWcBekU1Suo5siwdPYRUGi5t0ZRYqjZFMjZGikgree/+H3L13n48++ojbt+/y8Ud3uXfnE/7ix3/B88++yMXzVzl//gqXr9zg4uWbDI1N0+Lvo8nXR3VLJ6VVLZRWBrV3/wI//NFf8973f8wP3vsxH37wZ/zo3Xd46XvX+d71i1w7d4qDM5P4m+upKcmX0X1DdTHtTRX42mvxe2toba2itaOJzv5OapvryMn3oDMa5WU3AfkURaZUKMYXnwmXL2AvYnyH20NuYQG5hfl4igooLS+mqqaSppYGCfvRiQBLZ4/z4tvPcvnFc5x76RRnXlni3OsnufDmWS6+dZ6Lb1/g0tsXufzOJc6/eYZzb57i3FunpS6/cYYrL52kf7QZt0tDfZWbArcRY1YqenUSFm0KTn0aHrMCpzYViyIGT1Y8pZZk6l0KeirMBKpt1FhSyNfEk5+VQl52Bh6jErdBhduoIVuRxI5tG9myJZyobZsI3xKGxpzJTnF/Xqy7PaaDGmgAACAASURBVDzI+Nwo7qpcIuMi2JywiaikcIpb3finm2ifrJaQrxewHy2hbaqartlWrNUGNmWsJ7tMI0ftRo8PMLYwIJfoiF34QeAHAf8l0M+NoyuqIzxTTbgplswmO+p2BymN2STUaEhrMpLRaiG5Vk9ymQZxGe6J2PWsit3Ad9Ij2N5kI3agSHbB/5cKFd+p0Uh3/xD0Q/msH8p7CPqVNfrNU+VsnSoncrRIgn59t1NuwhPb8ML8DsJ9QW30BWv0IdCHt1uDa3CXHf1GcZu+PJONnjTCTHFyYY4Yr/tadC9j+0iCoN/MtvQIUrTb6B2oYu9sO0cPdHJ0v59jB3wS6MKpC4loXjj5EPjF68WDnRL042K+vrdQ/kzAXcB/31S9hP3+nQ0c3dfKwsFOnj6zk5fODjLnV3BCQF6Ccpt08idbRR09tJxmpYsPfSaeoms+QnbPB7vut8qO+sWO7bJr/4eXdvHCkU6O+BW8sN/N5YCSRXFTXkT7oo6/DGcB+TNyK96juP7bQB8CvFiR+00K/blzvmj5cwH+UIS/1BTFUsNmqYegFzX56o0S+ouyXh8hgS+W5IixOnGu9ljlpoeaF0duVoA+FOmHInzxFLF9SCK+D0lAX8B/rjBcfgEQzXhCoQa94FN05S+DPifYeR+q1YccvXhK+IsRvBUR/k7LaqZtQk8u6yl2WoXWMrUC9OOmNbJGL+L7ENzFU7wPwn81I9mrGRVb9LKfRF6/E3G9UHawI1+Af1AXXLAjQD+ofWpZAvoC+EGnL1+LGr5GuPpVdIk1uprggRx5JEfM1n8F9v8hoBfRvXD2e84coHXYR9/MMEPimM3ecTon+qnrbqewoYqcygIcRTZceTZsHoMcXfr+SL1cayua7r44OwoXx/niyiR/uDTB7y9Nwvlpfj7by+nOJnaNjDAyPMlEYJLJwSmG+8fp6QvQ2dWH39dLR0c/7f5B2jr6aW7vpWVZTS1dNDT4aG7pprquXcbhBSW15HhKMTkKZDyfqXcipMp2SOBrLR5MuaW4iusk8Euq2igqb5Gb9SprWqmobqGwtA6rsxCj1SPhHC9q7tk2CfskrZn4TOHqs9iRrmNrqpatKRp2pGqJSxOgNxCv0JOgegT6JAH5jCziUzWkqU2oDXaS03UkZ4hu9ywUmdlk6gzMzO7lL3/y10Fnf+ceP/mr27z1xjtcv3qDiwLwl65x5cpNLl+5ydkLV+kfnqTF10dNaycVDR3kl9YHD/1UNOLtHeOHf36Hn/z0Uz788Ud8+KOf8uGP/ooPPwzqRz/4MT96/4e8/vKrXDh7jtmZaSYnxpmemWJ2zzR79s0wPbuToakx/P091DQ3Ulpdi8meQ4oi6ORDoA9F+OKZnik25+kl6M1OF868PHIK8snJc+PO81BYXEBtfY109gOBHsanhplbPMTJKwuce/4UZ18+xdnXTnL+jTOcf+ss594Kwv3M6yc587qA/DLs3zjBudeXuPDqKS48d4Lq5gKsNiVVZTm47DrMWWlyFM6sScCsisGmSqTQqKDSkUm1I4MaewqBWjuLI82MN+RRYUrHo03Gk5VGnlF02CvISN1B9LZwNm8OZ/PWSCK3bSZiaxRbYjfT2t/E5NFxRg8PMzU3TlN3A9tTtrElMYJNceuxFuvomm7CO1lN02gp9SNF1A3n0zxRSseuOprHakm2x7NZG0HVYJkctxs9PrgM+h6G5rsYPuZn+JhPuvkg7LsZPjqBucJHmFJLbH4G2tYckmsMxFdrSazWkVZvJLnWSHyFjvjCTFYlbeDxHetYHR/Gau12EnxutnXl8mSVlu+UKlnXZGLrYAFbhgoR8f2mkcIvOXoB+lAn/ubJMraK+H60WEb3G3pcbOjKYYPfQZjPTrhQh50wr3Dy9ofNeAL04e0WNraZ2dRkYFN9FhEVajZ50gn/o6CPIDIlgqiUCLakRMrFOXGKKPy9Fcwd7uPowS6O7POze6yWqUA5eybqOby7lYUDwuH3cPJIr3TyxwXoD3Wyf6pedt6P9RbJhjwRz8/NtjM32yafx/aLOfpeLi8O8da1GY71G5jviGVRQn5rsMYu6uyi3i5BL7rivxn0opHuxFdB793OYkc0p/p1/OTpvZwey+VYdxovH3Kx6IuWqcH/XdCfaQ9etQuBXUD8vH/H/0XbW0ZZdl7nur8CttRY1cXMzMzMzMxMu5ipu7qLmblJZGF3S3Z8bccYhxTZli3Lkh07eHJuck9OTuDGIEvPHfPbtauq25KdnHuiMeb41lp7d3W1/jzrnfOdc7LXaPN4yKKdk8/kFMUvyl6XiViTEsQToBdVr9T8CeQF9qLs/ytAL5CfO6nfC/QF8sqgl3SJmyqkt17bfie99pNxl04NeQJ2pe5F4cedU/pK5Wtr+CNRFxhVcVK/jxSVL3GZ4XNDdmRsrpjxztfpdcDXwl6n9s9Ar4bpyBa8kIt0yoIcNTb3Il2Bl+gMOFHuvk/T7vsUbb5PqVOudfct/heQOA/5J0GvVfba9P7HK3ox14kpTwx5Uqd/XZz18uw2+5Kmf3CbPUnVv3bE/oPHU/d7AvpXDtl4YYf+W0MUN1aQUZZDXHYS0elxhCXHEJoURXBCGCHRgUSEBZAa4sleZSo/XevnlxsaPtjp5oPdbj7a64bdfn65M6RMef99oYv7DcVMd2ro7R2kp3OA/q4hOjWDtLb00tSkoamhnYa6DqprOyivbqG0somSikZ1yrUo+/LyRqqrW6moaiFHTHr5lQiwZaNdclYJscm5hMdlEByVQmBEEv6RSfiEJ+ATlkBITJpK66fllCvQK0WfU0pCSi6xiVn4BkVj7eiJhZMXVq6+2Lr7Y+8VhL1XILae/th4BGDl5o+5kw+Wzr7YuAaqefj2HkE4nFP0jp6yACcAezc/7N381Snq3tnDHxfPANy8BPaBBIdHU9/YwsuvPOArX/0GL37mVQ4P7nB8eIejw7sc7N/RxoGk7+/QqhmgsLyejMJKUnLL1L9FMhYJWUWk5Zczu7LL29//CxXf+s6f80d/+i7f/MPv8ZWv/hlf+eqf8OXf/yZf/v1vqHjtweusbWwzceMm4zduMDF1g8GxMToG+qhra6OivpGi8moCw6JxfgL0OiWvrdUHExgWRWRcIolpmSSlZxKTlEJcUjJJKSnk5udSW19LW0crHZo2Ors1TEyNMbc2zfzODOvPrbD3YJv913fYfUNAv8H2G+vaeH1DPdt9Y5OdN1bZemOdzQdr7D3cYmbvBt5hTvj62REe6k54kBvJ0X6kxfqRGetLbkwg+bEBFMb6UhTtRlmsG7da83i0NcntGxq6i5PJj/YnKcidSF9nPF1kja0RphYGGFsYYWxhgpGFGUbmplw10SM0MYTB2V4G5nrU2TbYhKOPvRqFa2Svh2uIDbV9RTQMF1E5kENZXzolvalUDmVTM1JAw1iFqtFbBhrjFudAx0wz/StddC+2nRj0pF5fr4W9Gnt7UrtfGiChvAkjP1888wLxLo3EsSAQ+3w/nAoCcCmSdrpA7DP9MI924nfsLvK0zVU+ba+PQYwrzi1pmFRH81SWN5/O9sagOhKz1mRMOlIwEZNddxrXulLQl1Bp+zPQmwxmYTaUjdlAluqj12uN52pjDFfqo7laH42eRF00VxXYo05Bb1AThUFNJIbVEQr0BsWBGOb6Y5DiybVIR/Slj97DDH1XEwyUGc8EY1djjFyMMHLWwt7UxRhTFyPVT1/VlMXiQhcri50szbQyM1nLwlQDy9MtLN5sZHm6mdXZVhWi9ldnxUnfxM3Rcoa6cuhuSVVgX7rZiMB9ZbqJ7aUOdpY17C538uj2OIfj2cxW25+oeQvWK8zYOKnJC9w3FOBPQF9pyvq52FAvAQJ648cVvaTta624N5bON5+fZL7Vl6OhYO6PBLJYY8aaDN5Ral4UvaTqTdmsNmFLjbrVKXox4+lC5uqbs11vyU69FuQK8DJ9r8meg2YbDlqs1fKcwxa5t2O/yZbdBlu2VefAiXtfft9KszPQl5y47k9S+OfVvKTudaBfzDNgSal6AxZzDU7MefrMnZjzdIp+VpS8GPMyRNHrn8ZMmih6UfJ6CvLzmaL2xaQnal5a7C5xSyLpMreStAN0pqTXPv4S1+MuM6kAf+X0vB53hes60MdcOanfa8+xqMdNeqOnoNcqe0nlD6nRuaLeL9AfembKU4A/UfUCfS34T0Af+DSSvldwP5mZ3xUkkD8P+otKxbd6f0rBXRbj6Mbptvtf0K66DRAl/+lzoVX4ktKXENUvir/R+9M6znOauj8UqJ/E0Rv30IU8O3gk62uPVey+dqTO/Ye3T2v0+68ecfDyIXsvHbD74j49UwNEZsUTnio75MMJiAnGO8wP92B3vAPdCQgNICkpnKmcGP5+uhM2uvlwrY0PtzT8Yq+LX+50wlYPbA/wb6v9PGyvZqa5jZHOIfq6BunpGqCnc5iO9kFaW/tobOzS1uRr26isbVOgLzkBfUFJLfnFNRSW1lFeLv3jouwbKSysITNLjHrlaj+9zMAXA15qthaCEYlZBEUnq1n0snzGLzSO4KgkYpKzlWs/Pa+M5MwiUrKLCQiPx9rRCytHDyydPbFw9sTSxQsbVx9s3X2x8/DD1j0Aa1c/LJ21oLdy8VXK3tbNHwd3fwV3AbzTY6D3037mHoCjhz+i9qWO7+4ThJdvMN5+IcTFpzExOcPduy9w5/ZzHB3eY3/vNrs7t9nbvcPB7j22t27T0NxDTlEVKbmlqnUwNrWAyMRcIhNzSMosUeWJla27vP/jv1fxg/f/Gz/4wV/z/Xf/knfe+TFvf/eHvPXW9/mzt97m2995hy9/9Q84PLrDzVszjE1OMjw2Sld/H02aDqoaG8kqKFRKXYDuJql7D2/cdel6MeT5BeIbGEpoVBzxKRlk5ReTVyz74gvJyS+mqrqWtnYNHZ1dNDY1096hobOrh+HRYRaWF5hZmmF2fYalwwV2X9lh77M7SsFvn8B+97Mb7H92i73PbrH92RP4P1xn7eVldh9tobnZgneoIx4+1gT62pMU5U1+aigFKcEUJgRQGOdHcawXJdGuNCT7stVfw2fXr/Pi3BDzHdW0l2QRG+SJq4MlNjZmWNpZYWFriZm1uQK9sbkxhubGXDUzxCXAhWpNCT1TzYws9DB4q4uAGD8Mba5haKeHmYsBxS1ZNAyVUDWYQVl/EmX9KVQPZVI/VkDjWCGNo8WEpHtg4n6ZhJIIBpe76VvqRMbjamYb6FD99U1qcl7XYhPdagFOHzmtNRj5u+GZHYZHXghOuYE45vrhlB+AU14gDpl+OKb6YOBnwW/bXOSC/TU+JUa8rAAc29IxKgvnU5leXMzzx7A6CtPWJEykXa47DQMZnNOZoh2I05OmZt8b9qajjHjDOZiN5CjYy3e1dfoYrjTGcFVU/UmcpvBPWuxkMp6RRFUUhmXhXCsJ4VpeAPppXlyNceFqoA1XPczRczHBwNUUIzdTjFxMMHQ2xsjZGGMXE0xdTDBzMcLK3YjSunSWN2SpTQ+rix0szrawNNPCgij8m43MTTVoz5uN3JqsYXGmmYXpRm5OVDLYk0t3WyoLk3Vszrexs6Rhd7WDvbUO9tc6eOFggM+s1jJX58pylTVrVVpn/WalKR8XG5WmbFSYPBbyvS1xw5+m901VKn6zVpu+f7RYxWvLNSw3e/L8ZCTbbU6s1WnH38r8eomzgTja+fayye5X5tzXmbHZaMa2rMRtsGHnZOLerkzca3XlsM2Rgy47jvq9eW48ntdmMnn5RjK3u/zUGN6dehO26rUvDRuV5qyVmahYLZVhORJGLBdLi51WyesgL6CXWJbIu8ZSrj6LOXqnsZCtx3zWucgUkAvkrzCbLqfeacykae8XsgyZzzT4FTf+dMoVppMlrnJL5uInXkHBPu4KN+IuKehrwX9R3U/JrPzYq0zGXGEiWuKqNqL0EbifT+fLtbjxdTEccZGhsAsMhkpcZCDsEgNhl09Dp/LlFNj3BEmd/qmTVL7WwCdb73qCLyvQdwZqx+XKJD0Znavxl9T9GeR1sG/1f4oWCdmCdy6afc/A3xYgaXxx3f/2rwe9Dvi68z8C+v2XD5EQ4M/tLRKfn4K79MqH+agJeLGZ8RRV5aPpa2FkaoiDuUHeX+nnl+safr7WyIfrzXy00cGH2118uNXGR+vt/L/rA3yhu4GF+kZGOgYZ7JSa/CB9Xf10dw7S3j5AS0svDY3aenzVCejLqpqVmhdFX1zegMA+t7CKnLwq8vKryc2rUpGeUUpySgHJaYVqhW12fjV5JXVkF9WQklNGVFK2qrsHRSYSGJGggC6wj07KIimzkOSsIvW5rYsPlg4e2nDyxNLJE2sXb2zdfLFz98PO3RdrFx+sXUTJ+2Hp5I2Vs48Ka2dv5M/bufqq0EFfFL08k/vT8JAXgkCl7N29gvD0CcbdI4CG+g7u3H6Bg4N77O0es7N9xM72sQL93o6A/g7N7f3kldSQVVxDekEVCRnFRCXlEhqbQUxSHsmZpWTkVrK8fsz3fiBrZf+eH/3ov/HjH/93fvITib/jRz/6a37w3o957/0f8/4Pf8K3v/M9Hj56g7X1Da5P3aR/ZISWzk6KKyuVQo9NSlV1eCc3Ty3oxXnv5YuXn5jwQvEPiSAsOp7EtCyyC0rIL6mgoLRSDfUZGh7l+o2baDq7KSgspqGxhd6+fvr6B5idm2d5bYX51XnaBtuo769j9+EOu69vs/XGhlLvCvSfOwf619fZebTB1oM1Nl9Z5fDRLgM3u3D2tsHJyRxfT3tiw71JifYjN8aXwjhfyhJ9qEjwpKswiqPJVh5tzfDSxiyDtaUkhwfg7miDg50NDk7aRTk2jrYK9qLoBfRG5sYYmBtj42JFWKIfmSUxNHSX0jfZRnJevAK9iYMh12wuk5AfTuNgGXUDOdT0pVHdm0r9UCZN4zk0jWfTNJ5PWWcmTqFWWPiYUNZZyMByJz2y7ObEha+ZbzgBfTPSQ9+z1ENRdwOWod64pgXjnBWIQ5YfDjm+OOT4aa8zfLFL8OCCiz6fsr2o2uqe8jHX1ufbUtEvDuZ30ty5nB+AcU0MpjJApzNN9dEbSfpeWudOwC+pfBmkI2l70+EcTIa0znvTvkyVvr8siv4/DfpQrhXI0Bxf9OLduBpky1VPC/RcTTFwM/tE0EuLnYWrARmFUSyuDrCx3s/Wmhb2q/PtLEw3M329jpsTNeqU69mpepXiX5xpYvp6Nf3d2fRp0lm6Wcfeajf76z0cb/VwvNHF/Z1uXt3rYKEtiIVqW1arrBToJVUv0P440Muzjwe92Wlbnc4wJ3X3zTprvrBWzn5XGJstrtzp9WZTDd+RefhayJ+C/mSJjW5d7XnQy/W2mrBnrgC/12jNvqj3dmv2O+056vLguNePO+Ox/MFL1/mHH32Nf//H9/i7t1/hucl4dtqc2GqyVOt1pVwgrX/nQS/XWuD/50G/mK3PQtZZzD8G+jPIC/CVis+QZ9Jf/6RBT/rpPwn0WmUvkD8Fffwl9RJwXZT+KeivMBGlp+K8I1/XdqcDv/pMavbhFxkOl/MyQ+FnkBfgnwe9UvlPGPZUDV8N3rms3XMv6Xw1I19Uv3Yhjm7NrQ7ycmqH7MigncdDuyBHZud/mjZ/2XkvZr2PWWqjg7ruFLifj9+k6HWgP3zliJ3n92nobyGjIpv2EQ2Lu4usHa2xdbjG+u111vbm+Nr6KP+20sEH8xX8dKWSX6zX8dFaO2x0wEYLH25oeHu0ieW6OgZbe+jWDDHYPUJ/t4B+gG7NIG1t/TQ391Avc+3rO6iS4TfVLRSV1Su4C+DlWiKvqJqs3AoyssrJyqkgN7+a7NxKMkTBJ+YSEZ1GbGKOAr4oe2mzyyqsUjAXsAvgfUNkz3wU/mFxhMWmEhKdjI2zN1aOnlhLyt5RC3kd6LWQF7B7KuC7B0TgExqLs0+wehGQlwErJy/1giB/Xn6WDu460Mu9No0vqXwt/B1dfXBx91MGPU+vIBoaOjg+fo7dXVHyR+zuHCtFL6p+d/suO9t36ewdI7+sjpzSOnJK6knLqyQhvVgp+siEbGKT85XZMDO3kqmZDd769g8V5N9//295//2/4r33/pJ33/0x33vnfd7+7g9461vf44//5C2+/o1v8uDh66xvbjN2/Qbt3d3kFpWQV1RGe1c/nr5B2Dm5PgZ6mZanU/QhkTHEJ6eRkplDcnoWSelZtGm6mJ1bYH5hie6ePvILitTY3r7+QYaGRrh5c4alpRWWVldo0jQTnhzG0r0l9l/fZVtgLlD/7AZ7HwP6vTe22H6wzsGjPRaPFnH0c8TK3hxbO0sc7CxxdbIhyNOO6EBnUiM9yIz2pDIjgvHWcqa6W6jISsfX2R4Ha0vs7e2xd3TC1skRgbyoelMrM62il/S9mREGptewtDfFN8SFsBgPIuM9iUvxJyE9hMBINwIiXHAPMCciyYWWvlya+rOp68mgtjed+qEsmiZyaZjMo3Y8l8aJIpIqIjHyvIZHrAudNxsYXGmjf7lN1el1LXeyzKZruUUttCnursMxNhDX9CAc0n1Vmt4h2xdHAX22P44C+nh3nnK6yu/aXOS3HPS4Gu+GbXMyZs2Jqj7/qVR3LucFYFwdhVFTPEbtSWocrm5ojszB12tP5JomWZnvxG1vNpyD8WAW0k9vPpCNgSaZyw3RXG2K1dbpP0HRy+AcUfWSPTCoCEe/JJRrhcEYZPlxLdEd/RB79Lwt0Xc3x8D914HeBEt3YxKzQphd7GV9tZ/15W5W5ztYnBbV3szSbCuLMy0sz7WxtqhhZV7ODpZm5fMGBrqz6e/MUK10e2td7G/0cHe7j+d2enjtsJej8VTmaxxYqxE1rx1eI6f0y/9HQC/f2a42P42tcz3vYoYT5X2705ftJme2GmTCniXbNRZsV5upFL1O0cupYH5uL70O9LrnsvN+p9FS1eL3m204arfhWBR8rwt3Bry4OxHDHzyY4Wf/8lfAR8Av+PZX73I4FMFWuyubjTZs1FuxKeUC6SBQcNcCfq1Mdy9p/P+col/M0Wcx+5oKAf550M9lSC1eGwL6hSwDdS8pfF1tXurzOkf+/x7oLzMpprxoiTNVPy7DdT6m7173bFQG7UQ8AXpZb3sSqsde+uzP9do/6c7vlfS91OpPAK87FejVqltt370y64lhL+BxuJ+H/XnQ657LM91/p6n781D/ddc64Mspznvlvn/1WKl5gb2AXlT95rNbbD27zbOv3+cz4pT+zB5rRyssHcxzf3eSv1zv54OpMj68VcQvFsr5+UoNH660wFILHy238HfTbdytK2ayuZXezj56uvrp0/TT1dFPe9uACm19vps6mVtf00rFSW1ewC7p+uz8CqXkBfJyn1tQQ16BGPEqycwuJ0Miq4y0jBKSUgqIiE4nMjaD+OQ8kjKKyCqoIq+0FknTx6flKbAL7AX0XoGRCszmdm4K8Gew14JboK3A7earXhLyymooqZHBPDJ9r5SAiFhsXeQFwfM0GyCwlxCFr4O6Tu3LqQt7V2+c3Xxx9fDH1c2P6OhkFhc32d+7w872oQpd6l4U/f7efQaGp5SizymtJauklqyiWlJyZNxvMbEp+UQl5Ghhn1ZEWlYZnV1jfP3rf8af//nf8f77f61A/847P+J73/shb7/9Hn/65nf4xh/8MV/+yjf44pe+ymc/93nuP/8ZRiZv0NbZy/zSOnuH90jPKsDOyQ1XTx88fWVufjC+aslNMN7+QfgFhap7uQ4MjSAiJoHSimoFeQH96NgEZeWVVNfU0drWwfDQKFM3ZliYX2F1dZ1WTQeeQd4MzA9y+MYB2w83FeilVr8j9frX19l6fU2dougldmV16KNd1p7dICAuCHMHK6zsbFTY2Nth6yBhjb2DJU5O1rjKmFwHCXtsLCyxsbLC1s4ea3snzG3sMbWyxMTCFGMLYwzNjM7C1BAjE30sbYxx97TB19+OwCA7AgNtiIp2ICHBmbg4O5KS7cjNd6a5LYTuwTi6hhPQDCeiGUmh53oO3VP5tIxl0zCURV1/Pj7xLph6XCO9KpHRtR4GVtrV/Htx32vmGxFlr1lspme5k7K+Ovxz4vDMCsU5MwCH7ACccvy1oM/0xTnDD5sYF55yvMJvWz7N034WmJVEYNGSjFF9LL+b5YWA/mp+IIYVEVyrjcagJR7jzlRltBNTnn5rvBptK+A37knHdCALY1lsMyB1+hzVcy+gFzUvsFeGvI8BvX5tNPrSXlcVwbXKCAwqI9TfaVgcin6mL1fiXNELtUfPR+bd/zrQm2LuaoKVmwnRqf5MTWtYXuxleV6j4D4r7vuZFlZOlP3qQoe63ljuZO5mA1PjlSzONDLSX8BAVwZzkxXsrXVytNnD3Y0uXtxs5fh6NksNzsodL3Vw1ZJWLe1uFmqynQ70OgUvg3DUMJxzaX25F9Dv1Fio2K7VmuXE/CaGuZ0Ga3aVUU7q6qbs1JqxK9+vMmFb6vG1ZqchSl7BvF5+hhnn73cbBPBWCvT7zbIJz4GjTgcOupy4M+TPMxMRfO2FAf7tf74HfAgf/Zy/+u4XeX6hgv0eX3ZaHNhpsGKnTn5PM7ZlX32ZhDZ9rzslfa+r0etOMeQtFRiydJK6fzJ9v5Sjz1KOgQK9DvKSutem7+UU+MuLgOEp6KVO//Ggv8qMOPJ1ffaSvk+4gqToJYX/cXFDNuDFCuwvIepepfKjryCgFwUvYD/v0tem8C8iqfvzil5MekPKqCewF8BfoC/0aXpDnqYv5IJK3+tq9rpTgV6tttXNx9ee2tn5Z3vvu4O1LwMd/p+m3U9c+Np99+eVvjwT816bz6cfi//joD94+YiDV444elXm3h+w9dwm+y/u8sLnnuOVL77I3VeP1Bra9eURvr6o4V9na/jZWBYf3Cjkw+kKPlis5sPFelho5ucLnXytq5aZxjoGSA8UdwAAIABJREFU2zrp0XTRo+mlq7WXluY+Gpt6aW7qUbX5+noN0i8vZjtlwCtvOE3Xy7CZzNwysvLKycqrUCa63MIacgqqycgpJy2rlNSMYtKkZS6tmJS0IgX74PAkwqLTSEovJLekhsKKBnVm5JerlL2k8QW6kq4XwOugrlP1uns331BVw2/SDNDeN0RLTx9NnT00dHRR3tBEdHIa9m7eysSnS/3rft55wD+p6gX0TieqXkDv5RVEX9/YJ4D+Lvv7zzB+fZ7iykbyKxvJK28kt6SejIJqkrJLScwoIT61UIE+PjmfZPn/kV5MV+cwX/7yH/P9d37C22+/z/eVov8h77zz5yjov/M+73z/fb73znu8/b13efOtt3nm+RfZ2Nrn8Pg+cwvrBIfGYO/srhS9Nm0fqIAel5RKVm4B1XUNVNc1UlFVS1FpOVm5+aSmZ9Kh6WJufpEbU7doaW2nrr6RxqYWNF3dTExOsbAgoN+gpUODi7cb+fUFHD06ZO/RDtuvb56Z8t74eNDvPdrm4LUDUsvSMXEwx8rRHhsnJ1x9fPDwD8bayQUbJ2esHByxtLXH1sEVFzcvbOwcMLO0xszCClNzK4zNLDAyE+PdE5BXwDfE2OwaFtbGODqb4+5hgZ+vFUEBVkSEWBIbaUlclClpyaZUlTvR3xPIjYkIbt4I5+aNSKauR3PzRiI3byYzPpFE/3gG/RO51LYn4hxgiGOAKa2jtYysd9O/poW9bLdTsF9opGe5g7K+WoLyE/DICsYp3R/7TH+Uos/yxSHDF+dMP6yjnHna/jK/Y3MRvWhnTKqiMGuIV5D9dKYXT6V7olcQyNXiYAzrYjBqTcRYk6Kc9wZtSeg1xylznllvBpKmF9gbdKep1L1Jf6Z2811nCjLjXmD/saCXdru6aPRqo9CrjlQtfQJ6g4oIDEvCuJbtpzINemEOXPW14upvAL2pszEWLkaExHoyNtnC7IyGpTkNy3PtLM+1sr7UyfZarzrlWhS9qHmB/eayhs0VDVPj5UwMFXJjIJ/bm73c2erhxR0N96fzmK11ZqXWRltPr9Funls76Wvf/JjUvQ70T56Pgf7EFS/76GVNrYJ8s8DenN16M2WK0yp6Md19Mui16XsLdIAXyO81WbOr0vX2HHc5c9TryvGAH/cn4vjS3X7+5W/fAj5Qav6f/+67fG63meOBIPY6nNhvtma/wYKdWgt2qgX0JqyXS5iehsD+SdCvFsv8e2Nt3T7fQNXoBfQ62Eu9fin32inodYpegK+F/hnkBfRaA56+dq696p/XKntd292MmPX+06AXs94lJmMuKuBroX82Oe98C55swxuLFie+OPAvnjrxRyK0i3JkZr6ak3+y474v7Cl6Q59SI3LPp/IfA32IbvOdnLIc5+NDtyRHt/r2POR11wr2Pp9+zKn/fx70rxxx+Ooxx6/d5vDVQ/Y+s83uC1scvrTL+u0lxhcG6R5tZquvnL+aLOPDsQx+dj2TD24Vw61yPpyr5qP5Klho5G+HmzgsLWagtYPO9m66VPTQ1tRLQ0M3dXUd1Ne0qel3lZXNlAncS+soPDHeiXoXFa8DvQydSZPpd9llZOZWnPaPC+xTM0sU4BMSckhKzicxOZ/QyBQCQxOJTcohp7haKfqswkqKq5pIzSlRNXMBsg7GUkMXGKv0u6MXDq5+RMSmUlnXTkfPKJreUTp6h+joG6Ctu49mTTdNHV0qEtKyT18aLOzdT9P4up+tO+Xnn4aLF44uJ6rezQ8fnxA1539v9/bHKPq77O89w82ZVTXTv6RWWuxayC9vJq+skczCGtJyK05nBCSkFpKQUqCMimJYbG3r4/79l/jmN9/iD//oW7z55tt8+1vv8r3v/Yjvv/tDvv+u9nz7u+/yJ3/6Fi+++Bpb2wccHN4lP68MOztXnN28FOhF1YdERFNSUU13/xBjEzeYunmLyckbDI+MMTg0wsDAkAK7KPiR0XGmZ+YYGBxWqXsBfW1TI32DQ0zPzrO8uk5tYxN2bk6EJocxfzTHwet77Ly+9RtAr1X1Bw936Z7qwtbTDksnO2xcnLF3d8fNy4eA4FAiomPw9vPH09sPT+8AHF08MLOyw0Qgb2aBiZkZJqamGJtJmt4YA9Nzal4HegtDzK0MsbY1wtnJBB8vCwX68GAbosNsiA43IzXRjMZaNyZGwpi+HsbMZDAzk0HMXQ9m/kYI8zdCmb0exvSNaK5PRDA+GUdNoz+BkYZEpjjTNVtP/2qb6qeXtL2AvmO+ka7Fdop7qnBPDcUlLQCHNF9s0n2wzfDCIcNLpe1dMv2winTiKbtLfMruMvoJ7pjWxmJeF4dRcQgXc3y5lO3LFVkXWxSkVL5RSyJGkqbvTFWQF4CLC19CttTpVtrKzHsjWVvblYpxd7qadf+JqfuTvnp9abmT4Tmywa4yAv2KcIzKwzEqCOZaihf6kU6/FvQmyownit4US1cT/CNcmbzZwebGCJur/exuDrC3McDB9hCH28Psbw2yvzXA4c4whztDHOwMqfut1S4mR8qYGiujrymFwxUNz+308vJWM2uaQJYkXV9rpWbZS+pcLapR/eymSD+7TtHLeabcz9L0Aviz5yeK/lz7226DjdpHv9dsw26j7KcXpW7JVo2E6a8Bvah/c3YbLJSKF8jvN1kpWO+126o1t8e9btwZ8uHeRBRfPGjhn//2TeDnSs3/9J//iq+8eJ07E+HqZeCg3Z5Dedmok0yFtqNAAC9dBbqQ+1W1we5xRX8KeVH1T4L+xJj3JOjP1+sXsuQlwIjlXOMTNX9Ss08T2GtH4wrkpV6vQq4/DvSfoObPXPkXmYw9A71K45+boqfrtdel7eUcjZTU/SVG5IzULsoZibqsZuarATsnsJfBOgNhYta7zEDo43X8PlmKI8twQmQ2/tPqWt2HCuzPvwBor2V5jjj0Nf5P0+H7FBq/C3T6a+v53QGX1HW7z6fRiInvRPn/KugfPj7qVlrqzoeuvU6Xrtel7A9Ewb96rCB/9NptJA5fO+boxX0WjmbputVG21ANbUMV3BrI5dvXS/i30Rx+MZbCB7dy4VYJH90s5cOZaj6aq+CjuWq+2VnDVGUtXW1ddHf00tXWS3uThkaZeFfTQnVVA5UV9ZSX1VEqdfiiKgoKKlTkycjY/Cql4DPzZKhNBanZpSRlFSuoK7BnFJ9CX1R9Snohicm5RMelE5+Ure5lel54dAqpWcUkpReQmlVEek4JHjIEx8kbexdvHFx9cPLwU61vDm4+6pTFNDJmt6i0XtXFpTauUbAfQdM7iKZnQJ0NrZ2UVdcTnZCmXgxspVZv546FrRvW9h7YOEoaX9L/krKX2ry/Om2cfLBz9sLBxUupep2iz80tZX19j50dgf2xOlWNfucOu/v3mV/epaahi7LaDoqrWimoaKW4uoOymg4Ky5vVBEAZCpSWU4HMC8grrqewrIHo+HSiYpKYujnHo0e/x9e//oe8+aff4btvv8d3v/u+SuP/2Z+9wx/98Zt87Wvf4MUXX+XZ51+is6sPVw8/7Bw8cXELIDQinvSsPBpa2hkYGWNobJLB4XH6+ofUd1vbOmlu6VDR3tGl0vSi6vsHhujq7qWyqoam5lYF/IbmFsavT7GwskpJZRU2zo74RvrRdb2Dw4d77DzcYEel6yVlv3aSul9j+9Ea2w+1E/V2HqyzK997ZZOcmjzMHG2wdnbEysEWaztb3D091Spebx9vPL29cHBywtTcAlNzcxUK8mamGJkYY2RqgrGJXJtiZGqMoYkRRqZGGJsZYWpuhLmFIVbWBjg6GuPlZUlggDWhITZEhtsQFWFBUow5tWWujPaHMD0RxsxEkAot6AX2QSpmJ4KYGg1gfMifiZFwhvvDKa9wpKEvluHlavqX6+laaqBjoZH22WbaZ9soH67FPT0Ip1Rf7NO8sM/wVuGY7o1Tug/OaaLoXRXkf8f2MvqRzlhURGFRH4dBaRhX8wK4nO3LxWwf9EtClCPeuCke4/YkDNsSudocp9bOGp8Y8q51JmPQlYJxn4zI1fbaX+vRuvRlGY5srLtSH4VeQ7TWeS9gr4vGoC5a7aSXvfS6nfR6FeFclXW1ZWGqTn8t0xe9GBeuBNhw1dOca25mGLqaYehigpGTEcZORpg6G2HmbIyZi4DeDN9QV6Zm+jg8nOPoYJq7R3PcO5rn/vEcz9ye597xLHePpjncu8XB/ixHh3PcvT3PS8+tqc8XptrpbUhn82Y9r+13c+9WNosN4nwXyFuoEIe81NQlfS8O+i0ZXHMSkmKXmrqEpL3Px3a11Oi1n23VSBre/DTlvttghZjmDpqs2GswZ6fOTKXutyUtX2vCTq0Ju3VmZ1Fvpr4n391rMGWvwUzBflfq8qLIW2w50Dhx3OfBnSEv7o4G8MJ8IX/xrTeAf1eQ/+Bf/4E3P7fFs9Mp3O5z5VjjwFGbA3tNNmzKgB6dmbBcOgdEzYuqN2a11JCVEm2sFhmxdi5WCw1ZkUE651L3j6t6ceIbsZgt6ftfjeVcAb2oeWm10zrx59L0mBW4i4JPvcpsqt5pSNpeF+K+v5l4WcX5tP2pG1/MeXGXVUgLni6FLzX707q91O+VWe8y41GXkNY7BXx1isI/iajLp/BXaf2ISwyFX2RQnPlhFxk6Me2JeU+eS0j9XqbraSfsCeh1IfD/+NAEPqUW48hyHNlz3yHGvYCLdAdeojfgEl2+T9Ptd0FFp+9TOs6fa687WWCjm4D35KkDvG5MrjpPAC9KXgd5BfoHxxy/csjWcxsMznfTMlJLa08e93sy+R8jefxsMJ2fT2XywUw+TJfw4UwpH8xU8NFsOf9+o4znawuZaOmgu72HztYeNC09NNeLim+lsqJBAb6stI6iomoKC6vIzytHQJedXUJWtoyMLdOm5bPLSM0tVw56SVGnZBSrITFJaYUkphaoa3mWlllMakYBCck5RMakkJiSS1llI9HxGWoqXXJ6geqVl4l1NvYeOLj44ujmg5O7Lw6u3uo6Mi6F4oo65QWQaXbSXy+O/1bNIJ2942h6BfTDdPWP0tzRS2pWAT6B4cpB7+jmj6Ornwp5ibCyc8fS1h0Le08sHQX2vmfxGOi9cXH1xdc3FD+/MNrbetnfv8eOwH33LLZ377Kwsk9DSx/lNR2UVLVRWNFyCvqCsibySyUaFfSLK9vIyKsiICJO6xVwiMDLO4OM7FI6u/tZWdrhxc885I//6G2++90/58++9TZ/+uaf8vnPf4nnnnuFgYFx/ALDcPcKwNHZDyfXQOISM2nT9NI/PMbg6DgDI+MMDI3S1z9MV3c/La0aNfSosamdpuY2laYXBd/c0qZCDHmlZRVK7VdU16Dp7ePGzCzJmZlYOdjjFeJDfl0uGy+sqRq8DMiROA963bPdh/KdNbZeW+Xg9R1W7q7gHx2Eub0VlvZWWNlIWKuwtJYeeUvMLMwwNX88THSgNxHQm6kwMjHB0NgIIxNDTMyMsLA0wcLCCGsrQ5ydzfD2tsbfz5qgQAtCQ8wJDzUhNtyI0jx7ejv8uDkazMxEoIoz0Aczdz2AW2P+TI36Mz7gy/iAP5PDQdwYC2d4NIq+8UR6bmTTv1BOz1w1muk6NNOtVA7W4pcVhmuKL3aJ7tineKh2OudUH5zStKC3iRbQX+G3bS5xOcgW8+IwTGtjuFYWytVcfy5meStlf6UwCIPKSIzrYzFqTlDQ1m9LOFXysqteX5OMQU+aAr3A3lD21ouql2fSd9+WoAW9DMyROr0O9DoTnhjxaqKVoterjFCg1ysLRa8wCP1sf/SSPFDpex8rZci75mrKNWmtczTE2NEQUydDzBTspUZvQWhMEF/7gy/y//zD3/DXP36Pv/jRe/zln/+QH//wXX78I4nv8/4PvsNbb/4BX/v9N3j4yjM8f3eHV57Z47mjFWZG25nuK+f+SgcPtltY7QhgURbW1FmyWWtxFmKkU6DX1uLPQG/6GNzPg153va0gf1ZXP59yP2yyZK9egG6qQgCvhbypei6f6WK/wZyDBjP2G03ZkxDoN1ly0GrLUYcDd7qduTPoxr0xb56Ziuetz23wy5/+Tz6UuvwH/4t3v/E8z8/lc2ckgONOF47bHTlosVfDcwT06iWmwpRNBXot5NfKjFgpMTgNgfz6uVgrNGS1wICVXwt6w1NDns6YJ6cAfiVPXgKunWu5u8Jc2lUU7BXkBfS6OIO8tk5/BnqB+5OhFL1qvZP2O6nPX+Z6zEmcuPHFka8LUfpak54W7udr93Itm/G0PfeS1pca/gWGwp5WIfV8yQDIKW15qjVPlP458562lq+dn39e0Z+HfmfwU3SGPEVnsED+ZIxuwNN0B1xUoNdBXs5On48BvQzIEXjrgP4fAf3xgzvo4jzojx8ecfjaAXdePeDW2jiZtemU54Xwe3VJ/FNLMr8YzOCD6Tw+mC7gw5tFfDBXys9myvhwuoz/MVbKRnkuw+2d9LT3omntpb2lh6aGDqXmK8rrKSutpVh64wuryc+vVJGXX0F2dikZWaVayEtKXmrwOQL7MjUkRtXk5XlGMQkp+cplH5eUqwCflJpHclq+gnxkTCoZ2SWqvi9T72QErYK8g6dS8w4uWsjbu3ipnvb0nCJaNH109o3Q2NqrJvJJ2UBeEKSEIM+6+kbVdDp5GQiOiMPVyx9XrwAt6F39cPGQ2nUcXn7hStGLsjezdcPCzh2rc+pe1eslm6BL37v4KMi7u/sTG5uqTHl7e3fZ3j4+ja3t2yyu7NPWOUylrPGtbldAF9jnlzaQV9JAsaz0rWolu6iWiLhMXGUhj7MHdi6huHnUEBAwiYdPB97+BQQExRKXkERTSyufeekR3/r2u7z55ne4/8zLdHePEhgchW9ACN7+Idg7+yrQB4fFUdfYplXyo+P0DY3SPzhK/8AI3T0DCvRNze1oQd9OQ2OzqsvXNzQhUVhUQkJiMuUVVZRVVlFWVU19Swv+oaFYOzrg5u9BTFYs17cmOXhjV5nufgX0r8sUvXX2Homa1yr6/Yfb3PvsMXVd1Vg5WWLlYKkFvJUV5pYWj8VvBL2piVL4hsZiwtOC3sraFAtLI6ytDXB3t8TX1wo/XwsCAswJCTYjLNiY6DBDCrNt6Gr1ZuoTQD874c/0mB8zEwFMDvkwPuDDaL8PI30+jA/609/rR89gBIM3MhicLaF/tpa+6Vaqe6upGWigdaqT3I4iQouicUryxjHJC4G9S5of50EvE/HMC0Mxq4nBoCwMvXxR9H5czvVTLXayJ96oPk657w1E2WtSlANf+uTFea/XkaigLmreSFS9pO8l+jMx6ctQ6l+G5uj9BtAbVGvT97KbXq88jCtFwep30UvzRi/SiSt+1uh5mHPN2ZRrTkYYPgl6mY7nbIJ/mDf3nj3ma1/5El/83Of40ud/j2987ct88xtf4Wtf/QJf+uJnefDa8xwfrLCzdp2NxRFWpntYmGhhZqSWlckmjufbeOOgn3tTuczXOrNWa8NmrdUZ5AX450C/XXWm3HdrzTkfOrjLef65ri3uFPJN1mqIzaEo+v8M6BvN2W/WhhbyNhxrHLnb5cq9Hg/uD3vx3FQkX3lugJ/+47t8pFL2P+Nvv/9FXl0r495YALf73Lnd6c5Ru7Pqod+qs0A6AnTlhs0KbZugqPn/KtCLQW+twETB/sycJ4r+fwf0V1RfvfTW60KW4Aj4dYr+V08B/+OhVP65lL4W9GLWOzPsqbT+Sc+9jNIdCn/qk0EffkEZ98S8pzPwKROfLMsJ1Ybac3+S2lcpftl5LyFpfDVVT84L9AReoNf/It1+T9Pjf4HegIt0/SZFr9LyJ+tndcB/8tnhOcgL7M+D/ujhIfuv7XP71T02jhep7atkuSuf9zqy+ceWOD6czOXDW3l8OFWgXPc/myvm57OlKoX/k4FSbpYV0N2mobe9j862fjra+mlq7KKquoWyikZKyuooLK6hoEiimoLCavIKqsjJLSczp0wpeknRy7Q7gX1KTqkCfWaOtj4vil8H+5iEbJWyj4nPUJAX4Mt1cFg8cYlZqNG2bv7adL2zj1Ld9s6StvcmLDqRqvpWegbHVYhal3p8e9cwTW19p61+dU1dlFc3E5eUjZtXEM7u/mpxjZNS8r7qZ8qYW0/fMDXuVlL3lgJ6GxfMbF1PTX/iAbCTnnv5+09A7+burxS9u5sfEu3tfQjot7aOTmNz64jltX16ByapquugrKqVYlH0la2UVLVSWttGdlE1EfEZuHiH4uAeqC0nOHti6xyMi3sZXj43CAzcIyBgHk+vKhzdYnDzCSQ+JZ2l1R1effB5rt+YV5AXB73MuQ8IjcTexQ9HZ38CgmMoKa9hcHSCwdExegdH6BscYXBojJ7eQbSQb1On9rpFAV5MeLV1DSp1H5+QRHZOHpXVtRSWlpGQkoqrt7cy0Tl4uBCaGEH7RDuHr++rtLzAXNL1m49WlbIXyOtAv/doQ03JO3q0x+1HO0wu9eIVJK12ltjY2Z6oePNT0JtZSMr+1yh6qdUr0BthaHwNIxMDrGzMsLWzwMLSEGsbA9w9BPSW+PqY4+9vQXCQFvSRIQZkJZvS2ezJzfEwZicldR+oavSi6hemgpkZ9+PWiC9zk4HcHPFlvN+TsX5PRnrcGel0YWLAn9GhUPqGohiZzmdwugrNWDW13ZWMLY+x+cI2s3fmGdmaJKe9EP+8MJyTvXFN9cMmypVP21/lt6wu8pSXKeb5IZhXx2BSEcm1wqDTGv2VPH+VRjeuj8OwMQ7j1kTMutK53BSjBuII6EXRq5S9pO0F9IOZGOpA35+p3PlX6qLQq4t6PHX/hKJ/HPShXCkJVh6Bq1m+XIlx5oq/NVfdzdBzMkbf0RBDSd07ShioIUSyQ8De24L4jDDqm4sZGWnnxkQXc9PdbK2NcLh7ncO9Se4c3eTu8U3uH9/ghbs3ePmZG7z2zHVeuTPCy3cG+cxeD6/t9vK53Ta2O0NZrXNgq86G7Y8BvQ6GnwRzAfvjn1mwW6sNnUteQL8vkG+y0U6ra7Jg70TNi6r/jYq+0YKDFgv2ms3ZaxY1rwX9vR437vd78+x4MK/vVPF/v/dFlbIX0P/L37/DF+5088xkGM8OuHK3y4XjDifEHyCmQMlcyL9tq9pcrdDdUCY8LeS1afszRb9efKboRc2fKfrHzXhnhjxJ3UstXneKC1+flXzDU9CLMU+btv9V0Iuyn0/XVypfUvi6tL1O0cuUPAX3k213svHuPOx1vfW/empT+WfpfDHsySjdS2qkrnasrgD+4rnQpvWfHK6jU/LaMbq6/ntt+l424em24Uk9X0XEBfojLtIXfpFegXro06fRG/a0eqZeBFR6X+vO7wkQ0EvK/il6/AX2ksL/GEWvA/pvOnXA/3WgP3ztkIPX9jl6dZfjl3eYXR/mwWgZP2mO5x+64vnoVh5cz4EbBXw4U8wv5ov5QM4bxbzVUcj16lo6mjV0tXTT3tpHc0svtfUaZBBOaWUjJRUNFJY2UFhcT0FRHfmFtaovXgbiSOucMtnJLHddZJeQlFNKalaJ+kwMeVLHF+BLGl8W3AjUpT4v6XtJ3csMfJ+ASAVhSdXbn0DezskHb/8IispqGb0+w825FRVTs8toY5Ub0yuM31hgdHJOqXlJ4Yuyl1KAvDiERSWfhtzL2lyp68vPlZDsga2jF9K6J6CXU4x6Wke+F8p17+areum9vIMV6N1cfXFx8SEuLo3V1V2l5jc3D5HY2DhgbeOAyalFKmvaKC5rpKisidKqVvLL6olKzMRVZvKftPU5uPmr3yMzp4Sw6CQc3IKxc0nHzaODoKBVggK38fIZxd2nCk//VAIj4mnt6iUjuwgP70D8gkMJj4kjICwWG8dAXNyCCQqNJSU9W9XoJX3fMzisUvcC+l7pSDhJ3Wsh36oUvah6UfMC+praejKzckhMSqG8sor84hKi4uJx8/FRoLd3dyMsIZq8ukJ2Xt5i/9E2e4822X60fgJ6WX6zoWL/9Q32Zevda2vcfrjFnQfLTG+2k1McgZWdEZZWjyt5gbwuzsNeUvfGJ4A3NjVGQpS8obE+JmaGODjaqBY9S2sDbO0NcXOX1L05vj5mKvz9TQgOMCIsQI+sZHM6mjyZGg1R9XmBvUB+7rq2Pi9qfmrIh7mJIKbHApgY9GR8wJPRXjeGOpyZGQtjYjCErq4ABkZT6J0opKYzm7bhWoqb88muz6a8r5Kh9THm7i/TuzpEYkMGToleCvRPOenzW1YX+F1XQ0yyAzCvisa0KhqD4hAu5fiqOr2o+qvFQRhURaoZ9YZN8Sp9f6kxSpnwZB2tYXeqStvLhDyD/nQMBzMxGMjAoD8DeWaoSdEut5HFNr8mdS+gFzV/RcoHkrqXszgYvbwA7eCcQFuuuplyxcFQgV7V6B2NMHE0wN7HmvDUQHKrkilvSEfTW8wLLy7x+utb/F+f3eT3Hq7wxmsLPHpljgcvTfPSc5M8f2eYZ4/7eeagm2f3unhmR8Mz2+08v9XB5w97eX2tkvUmdy3k6yyVMU6Xutdtf5P2OF2r3Hm1/vHXAvCzkNY4nZpX42hlJG2zDfuNZ6A/r+wlTf9kHAjkmyzYPwH9fqsVh+123O504v6AO8+M+/HSUjo//JP7fPTzfwR+yU//19/wh6/O8NzNBJ4Z9uZetwu3O1w4bLNVbn/dv02Bvko7H2DjpDYval5Afz42SozZKDZW6Xsd6HXnSr6k8M9CV6t/8lwtMGS9SKvmdU58peRP2u7mZXiOgrseCxnXVMizjwO91Om1oV1tq9bbnlP252v3H3etHPmxOrPeRa7HXWTyJCZiL6CL8ZgLCvhaV/4FxqLPxUn9Xgx8pyY+qeFHXGIw4sJJCPBPriMvMhApoL9AX7iA/Wl65Qx/mj7l4tduzuuTGr8ofxnGE3iBvqCLCvC9ARfokXT+fzXojx/c5vjBAQcPdjl+sMcQ6yT4AAAgAElEQVTW9hiPNCn8TX0IPx3N4JeTWXwwms6H0lo3U8JHM0UwXcwHN0v4eksB49VNtDdoaG/opLGhm6radkormiguF8g3UVzZRFF5I0U62BfXqzG2OTIEJ69KOevTpCafXapgn5hZRHyGdvqdtNMJ4NXmtvwqcvLl5aBCbbRLyShAFL2AXs7YpCz8gqLVshqBr5jyZAiPqPaF1W0W13aYW95UMb+ypZ7NLm6ysn7Izdk1WjoGVM1exu9K65/09UtKP69IRvLWq3+LvLzIz5Q0v5j/gsLiCQiJxc1LWrw8MLcTVe+sTksHN/XsfB+9DMzxcPdXkHd29sbNzY/m5i6l5gXwuhCj3q3pFdWGKH+fjPyNSczGXcyFbr44qKl7AaqjwMM/nJKyRkZHZ2hp7yU7v1Rt7AsOz8EnpAa/8Cn8g3fx89vAP2iAsLgasgpr8fINw8c/nJDIOCJiU/AJTMbJLREfv1gkdR+flE5FTT19QyMqdT8wJE77MQYGR+nQ9Jyq+YbGM9Cfh72k7+PiEkjLyCItK4uwqGhcvb0U6O1cXAlNiCEqM5abe1McvrHDgbjvH+oU/ZOgX+XwwRK3Hyyxca+f8fki2nrS8PS2UKC3srE5VfU6yD+p6s9AL5A3UiFK3tjUAHsnG1zcHbB3sMDaxgh7B2OcXY3x9DI9A72fmQJ9RJABuWlWNNc4MzEoKXp/peoF9LOTouwDlZq/0efD3Hgw02OBDHe5cH3Qi/F+D/pbHZkbD+fmSBjd7V5oOkMZGMuhbbiI2r4SYvLD8Yx3xzPJk7jKJNpnu7hxNE1edymOCZ7YxrhxwcWA37K8wO84G2CU7otldSxm1dEYiSFPWuty/Lic48eVgkD0ysLQlxa4hhg1AOdae5JqtRNFb9KXearor/WnYyCgH8zkWl+6WmsrdXzjtiQMGuNU+v6TavQ60F8tD0O/PExlEvRKQtAvCEI/yQP9IDv03My4bG/IVXsDlbqX3vnQ5CDKW4tp6CunprOQ8sY0ahpT2NwZ5JVXlnjpuZu8cG+M5+4Mc/94gDsH3RzvdXG8287t3RbubLdyZ6udu1sa7m108sp+P1+408Mr8/msNTgq9/t2ndTmz2r0OhjqQC8q/TzE9+ssUVF/csp9veVj39FBXqn5E8gL6CV1L0AXyCuw15uzL/EE6AXyUs8/kJq+pO5bLDjS2HK7y4m7va4K4s/ejOfbv7fARz/9O2W+++XP/4G3v7DHZ6Yz1Qz9OzI8p9uZo3YnDptt2a2XF5qT3n5R9J8AegG+LjZKTD4R9GuFRpwPLfSvncBfe8rn8qKwWqCtzetAr2u5U6cC/TUWMwxYzDT4/wV6nVnvV09tTf9JpX89XhS9FvYC+bPri0rti8IfO4H+qdqXQTwx+kzE6DEWJQ59LfCHZf1txNMqtOtwT9biRl1kMOoS/UrZX6AvQgt8dR/+NP0qLtIffglx7ku7Xn/IRQZl3G7QBQZCLtKn4P/0r5rxZEnNWZwtsfkkhS+K/ny6Xgx5ujh+5ZhjmX//4ICjB3s8+8Icb44U8I890Xx0I4sPhjP5+UgGv5zOg/lCuFUAN/L45WQ5n28uZLCmmvb6Dlrquqit6aBMoF4s7XN1amZ9fmkd+SVifKujoESG49SRW1RLTmG1Uuqi2DMkha/a6kpJySwmKaNQu7Ets5jkjCKVuk/PKlWgLyiqpahYoo6Cwhqyc8pJSS1QTny1wz4tn9qGDmbm1phb2GDyxgI3ppeZX95mcXVXnXNLWyyt7bG6ecTw+Iz6PaV/XyAv7X7pWSUkphRQUFxHdV2niorqdkrKm0hOz1f1+ZDwBCKiUwiNSMQ/SLbW+WMtLXe2rljZu2Hj4IGttPU5emDv5ImDsxeOzl7YO3hg7+iBo6MnAvuwsDhu3VpSan59fZ+1tX1WVnZZWNhUS31S0wqIik7DwytEvcS4+4Tg7huKd0AECal51DZ10tE5THv7IC2tfdQ3yLz5bqpqWknOKiYguoDA8C6Cghfw91vGx28Cd59q3DxjCQlPISYhTYE+MKgMX+9GfPyTCQiJJjuvRNXj+wYG6RkYRAd6qdO3tXdRUytp+iZq1VlPQ0OjisbGJqqraygpKSMxKZXwqFgiY+WFSMyMkrp3Uf3uQVHhKn3fONTM/sM99h5usv1wle1HK+w8Wmbv0Qr7r6+x9/oKe4+WuP3aHGtHbUwvZXN9Kp6JiVTycrxwlGE59i5Y2thgqkx4lpiZm2BiJkCX9L0ppureSBnuxHQnIYA3NrmGtY0Zbh6OOLmIojfB1c0KLy9bXF2M8fQ0xU9S977mBPqaExJgTHSoCTmp1tSW2zPS68PMWABzougnA5idDGBeQD/qy0Sfh1LzN0f86Wy04cZQAH1tzgx3uTEzFsqNwQA0jfZ0tHjS1xdL13AWFe0ZtI7XUztcRX5nPoGFEfhkBxFfm0JsbTLOyV7Yxbpz2dWY37K8xG876HEtwR2ryljMamLVrHt9qY/nBXAlxw+9giAMysO1fe71MRi1J2LYmYS47fW6kjAelJp8Ooai4iVOQK/fl4ZeTyrXetJU+5303l+ui1SLbWRQjoEy4UVhWKsNWWxzrTpCDc/RrwznWkUY+qUhGBQFY5jmjUG4E/qe5ly2v4aevQEG9obY+9lTWJ9HQ081dV2l1GgKqGzOorwumYGhco6Pxrh9KHDv5bYCvIbbex3c2evkzoGGO/vt3N5q5fZGM/e3Nbyw3cMbx/18dreBu2PRbDTbs9VgqSbUSa/7Zp05m/Xa1jelyOu1gJdWtN06gbMF+42W7EuLmwytabA4PXelBe7kO/J8r1GMcxbsS7q92YqDZkt1vS+p+0YzFftN5uhCPVPGO209/qDZQv0ZSdsftFly2GbP7U5HjnvsOe534+5YBN986SY//6cfKyXPL/+J9/7wLi8u5nBvxJ97/R7c7nZWTvuDVjvl+N+Rfn6pzau0vbajYLPShI1yY9bLjU7C8Ny1EZtlpqyXGCvn/WqRIbpYK9Km8bWg116vFBiemPQkVX9Npfm3Sk1VNkDul7INTmMhU4/zsShDdLKusZipz0KGKPwzQ57Oha9ttTvrrdel9XWpe+0pqX1tPA77xxfjnAe+wF5CPZPFOQknG/Ikta+L6ItM6EJc+7F6TMRcVS596cNXvfgyRldMexKRJ6e6PlmJG3mJQVW/v6DOwXDdeZHBcPlM5utfUlAXuMvM/f5gAf0FdfYHfwzoH5t4J9vqTkJa7B5z2p+48+XZJ4F+/9VDDl7d4/jBLncebPHyy/P8ZKKcX4yk8uFYCh+NpsFkFswU8MvZEv71Vhl/P1rGj/rrOagrpbOmkta6NprqNNTVtKv1smK8y8krV+tlZZ98Zm65GnwjA3AeD4F9xcmgHOmbL1OQVW1ymcUkSqQXkiSu+9RC0jNLycoqJVNW0WaWkJ9fRVlpA1WVLdTUtKLRDDAxMcPc3CqLCxvMz69za3qZ0YlZpqZXWFzeZWF5R9XAJTUuq3ETU/OQFbgCevldJMSxLiN3KyrbqK0XqHVSWFRHdGyGUsJunkGERyWrbIKUEMQnEBQap1rTxOlvK0ZARy/sHb2xc/RQIbCX0N07OGlB7+buR05uKSurOwjoV1f3WFs7UHH9+oIyL4aFxePvF4GnTyi+AZHq75M5BE2tvbTJHgHNIB0d2jHDsjRIQvYKNLf1kFNcRkh0KlHxDcQlTOHl3fv/8faesZGe6ZqeYR/v2RlJHZlzzjmzSBaLqYoVWSzmnHPOOZNNNrvJbrLZmc0OakkzytLMmZkT9mzwwjAM2zDsH/YPAwvbf7w27D9rL5x2L+N5PxbJlnQWC8PwADfer6rYRLU00PXeTyQyto3oODtpGU5KzU3YXe2YTONkpA2SnGGkqMxK/+D4efHdDNPzs8wtLLGwuKrek8p7CduPjE4yMDjC8NAIIyOjSgMDg7S3S4dFPaVGCzl5kuLIUdP2YpNSCY+Ri1AUmfk68oxFmGotPPz0Aae/e8azH2XGvSyyuc+zHw94/sMhL35/j7Pf7fHs7SQ7e3YO9o2qT31n1cDkiI58XRTxcTEkJiUQHB6Ev78/fv7e+CnXLpD3xy9AwO9DQJAvAUE++Ad44ed/DvnESBISI4iODSItIwpHRRGlZdkkJQSQlhpIVkYQOZlB5KT7kZvhhUHnTbU9lK7mSObHkxTo9yVHv57J/oZInrPZXk7nzmoWa7OpDHYEsT6XyfxYEjvL4vJzWZ1OZXY0nqmRZKbGcpicNdLSb6Kmr4L6sSo6ljtpXu3BNuIiyZFOnC2FGHMyUWVJeKYE8vdCbvBnEbe4URBJkEzH6yw5z9Pnqjz9J/Zk1U+v2t3aC/HqKcZr2IjPRDk3R8u4PVWOz2IFPgsOfBYqVNjeHbpXoJ+24jljw3PSys3hMq73GLjZXaiiA5IO8O7U492lyatTj2dHgZJHez632/LwbNbh3ZCDT2U6vmUJeGaGcCPKg1vhnnhGeJOQn0x9Xy19Ux30TrbQNVZHqwK9hb5BO4+Ox3j1YppXzyc5ezHK2Ythzp4Nc/Z0mNOnQ7w8GeTseJi3J0O8ORrg+9Np/uJ0mC/uVvBuWcfjoQiOeoI56QnhqYyjlfnx0vrWG6yF3SW/Lk5dheHPwd0vOXeZTCfA1vRM/kxPgJL7vef9AaqITkB9OhSs8uxSVCfvPx/Q5C6yc7//rM//4s8owAvkB4M4G4rgzXAsr8ciOZsJ5+VSOn/5eoT/9X/4r7R++X/1L/ln/+mPfH2vjrfLuQrybybk56M5HY7geX8IT2VATncgz2QUr0zD69DaBk/afHnU6vOBjlsE9ueScL6akOfFwwZvHjZqOmrw4qheg/lRrZeqxJcQvdvVS6W+OHkJ8x9U3VY6dHnh1oHTA7fuOz24KrkA7DtucteuVeNL3v7DqnwJ63tc6DKc7w7ra6cb+FdPgf+WUebiu3U5Yc9dxa9V719XvfhaP/411os/uVTJTVZFauDO1WU5Wj++2+G7c/hXX7ur9JcuqvWlav9caqGOgP1jtVxHA/zHCODdclv6ixG4/1+CXjbcvfxWg/yb75/w42/3+Z92uvjXi3b+zwUT/2rVwT9frOYfDVXwWZeTk6YKtlx2Fm0V9Dpq6GntYbBnhN7eIbo6h2hs6KZaeuKd0gonbrxOtcRJLl4kk+4uYa8NynFDVk41MMfZoOXslbuvV7l5gb3FVke5uRqbrVZdKMbGFlhbu8vW1gFra3ssLW2xunqHzc195ZL39h5yV2C/95D17QPu3n/M7v4jJmdW1SVEqvXVAp1aqRWQC4l22XBVt1Hf2EtL2xDNUgjX1KdqC/L05cTEZ5CaUaDSBXKJkd9hdzYo6EsRW3Rcugb5mFSiYtOIiNbg/lPQC/BlkI5MzUtKzWF8apH7D56oSMTu7hGbm/fV36u1tR+9vpyCfBMWey019R30DEyoIsKh0Tn6BqeUg5c9Au7tgL2942qvwMDQBH3DI9Q2y1jgSky2ZrJ01cQlOomKcREeaSM7t42a+iXsznlSM6pIySjE7qxhfn6VpcU1lpZWWF5dZXVtne2tHXZ25J/vNktLqywvr6oxt0sLyywvriDnzNQsYyPjtDa3Uma0kF9YTGxiijZDPzlNgT44IpK03Gx0JYVkl+iY2Jjg7IcXvPjhhKfi6n+n6cWPh7z5/V2efTrOvXuV3Nst59G+kXsbedxZy2V7VU9jXRJJ8b6kpcSiy0sjKTmK0BA/BXJfAXqABn3/AIF+gHL7UlkfFh5AXLz04EeSmh6D3pBBXb2Fnt56TOU5pCQFkpkRSG5OILmZfmSn3UaXeRNLiT+NVRH0tEYxN5rI9mI6e6tZ7K1lXID+3qaOe1t5aoCOFOL1tfmxPpfB2mw6u2v5bC3ksDqdxvJ0KtNjKYwNZzA+XULrQDlFVTqyK9LJdGZh6DBRMV5LenUu8fYUosuTFOgDsiP487Cb/Fn4TdVi5+vIwK9Wh59MpavKRiD/a2si15xp3GrQ4dlRqFrjPAdL8Z20cG2oGI8Zyznkfw56CeML7CVvL1Pzbg0b1Tjcm12FF5PwxMG74X71vN2ez61WHR4tOrwac/GpzsLfmoqnLpzrcV5cD/fAO9oPnSWfxoF6eqfa6Z1uoWuijrYhJ219Vprailhda+LF0wmePxnlxZMhXjwZ4MVJPy8eDfBc9HCAVw9HeHcyyu68k9887uXzwyre7ZTw5Y6el5PRHPcF81hG0yrYB/GkLwjpVVehdzfolUMPUoDX3LkMrbmE/S+BXuDthvyr4RD1LK+vwv3qs1wAfhn0wbwaDOf1cCRnY5Gczqfy3bNe/pf/7j/RZtj/6/+d//a//Gu+PWzj04Vs3s4mKif/eixKg7wMx+k9H7rz/wL0R00+HDX6cNwop/el3KCvl2r6S9BL691RnddFS55y8heg9+DQ9XNdhbz7WWD/AejtGuwvoe/utffgjkUW4JzrIof/IfTdlwGB/iXktUU4sute5I4AyOebZVr+XnL4V/P466WfsF6iTdqT6vyrQ3e0Cn3N3WsuX6buXUo25Unl/qL+E/W+quI/b82T9rw53UdK2gY9DfizuR9xVf9G0Ks59ueO/pfcvOysf/lvCN0///YVr75+zuk3z3n1/Uv+5vM9/sW+gN7C/zFv5p/PVfBtv4PRGjPNLhcN1kqcZTbMhRZMJQ7qXa10NnXT1tFDW3u/Ar3LJTPp6xSYJJ9trdBy7ZJvl1C9wF4K7FxSfV/bpiROWkCvXH1lo5pqJ5PtbJUyPKdBgVVA19Y+wNzcOnfuPGBv70idu7sPz58PWV/fU65+ZWVHAX9r6z47e0dsbB8wv7StFupUVreo3fbuiXzyHdyRBQV8+Z6VLSqCYLU3qGdx+FIjYCixqXC91AbIRUZdZqR331ihXL3kvjXApxApw3pikgmPSrxw9fKsKYmIKM3tC+wLi82MTS4wPbvKzMya0tTUCu3tgxQVWWlu7mVsYonR8QWGR+YYGp5VknC9FEAK6MXFKyc/MEV//6TaFNjTP8nA8DR9g2NYnS4KikwUlVSRkWMjMqaYsHAbqSldmIxLpKZXkppeQHNLJ3fvHrK/e8D+3n3u3r3P/bsHPNg/ZP/OXVYWlhnqG6SrrZOejh66O3sZ6BtidHic4cFRBvuH6e8VZ99DfUOr2oIXHZ9ESmYOUfFJBISGkZSRjq7EQGZhDpY6M0+/eMyr75/y7PsjHv8grv6AV9/v8uLzGQ4f1nKwZ+R438zxXSP3Ngu4s5bF3paOydEscjO9iQr1ITc7HpMpgyJDCmnpkcTEBagpd0Eh3gQF+xISFkhUdCjxCeHqQpCRFY+hOJPKKiM9fQ2MjLUxNNSEsTyDtFR/pABPl+tHkd4Pc6k/TmsAbfVR9LXFMtYTy/xoPFvzaeytZipHf28zi3ubOQjoZXCOwF4K9SQ3vzGfxvpcGttLuSxNpDA1EMPMSByz46mMDacxNFpA36STobVu+ja7qRh2EmdNVoAXyMfZk4kyJxBeGk+oPoaPoz3584hbeOdG4luWpGbLeznS8a3K5rothY8sCXzsSOZ2Q67aHy/5de9howrdC+h95gXwbn3o6CWML+5e5e2nbHiMmrTZ9516brYVIMNxPNo1B++GvNc5+N2gv92quXq/hlwCqrPxKonjWoof16K9CEwKpbzOTPtYK33THfRMNdMxXkvrUAUNnUZsrnQGBo2cHA3x9NEwTx/18/RRL8+Oenn6sJcnh728OBrjzcmM0svDId4cNPH2Xhm/PSjm67v5vJmN5fFACE8HwlRo+5m0vg2EauNlZcDNOehVuF7y5SoEL2F4DfQCeLc+cPT9mhM/HQpCIC9yu/qrTt3t5N3Ad0cB5PXFzw0F80JC96OhvByP4u1GCf/sP/sO/q//jf/7X/7P/Pf/xV/yzWEL7xYyeDcdxZupaE5HIzgdln30MqQnSI3blZG7klr4JUf/U1d/4eZbvHnU7MOjFk3HTd6Ijpq8OGrw5Kje49zVeypHr7l4Lafv7rXX+u09OKz+OeDd0D+o/NDRX4X9voTxlW5xV1rxlNxhfXcY/ya7Frc+rNR3V+u7QS+nwN4N9Z+e7kuAgP5qMZ8b+Br0pVr/hsrhS9X+Re6+5AYrAv/z9jxt+M6l43evxF0yaOtxFfQLPlH9+dKjP5/3kZL06s/naXLDX87Z3F9YanPV0btBL8ttTn98+7PQvQK9TL87n4Qnp8y5d+v5ty95+dVjtSf8/VeP+c9frPAvdlr5H2dc/MPmUk6qChmrttJUV09tXSNOh4tyo53iEgumMgcOk4sqRx01tc00NnZdhO4rpR/erhXMWRz1FxX0AnotL++eaf9z0AtsBfKyP15AL1GB2oZOJqZXuH//MUdHzzk4eMy9e4+4c+eQ7e376pRQvUicvLj6xcVNRkZnVYhbnK+sxu3qHaN3YFIBv76pWzl6gbxW9KYt15HQvSzPMZZXU2p0qVG7Zmu9ageU7+Gski16TgV3ydNL2F5cvkBeXL2E9sXZa0o7B3viBfTDVA5f8vgJRMQkE5OQTmxSBrbKOqZmVhTkp2Vwz9iCcumyI0Cex8cX1SmbAN0aEeAL7Ae0fQICeHkWVy8rgQeGZhkaWVTh/bGJaRYWpU1umZHxUVraejCWtpMUW0dqfBepyZWkZxQwOTnLo4ePeXjviDubu6wuravRxt1t3TTVNlFdUY293I6l1ILZaMVmdWKzVGC3OnHYXVQ6a3BV1uKSffXV9SSmZihXn51fqEDvFxxCfEoK+cXF5BYXkF2Uw/T6FG+kKPQ7qbC/y9l3mzx7O8rRcT0Hu+U83Cvj5L6Z430T97YKubOWzd5mDlsrhdRXJRIb7kd8dAg2WzZNzaU0NJbhdOkxmjMpKk6joDCNAn06xcU5WO1FVNWYaWlz0T/YzOR0H3MLg0zPdjM53Y6xPI3s7AAys7zIy/OiriqSwe5kxgaSmBlNYX40mfnRBOZGYlibSWZnSSrsM7m3mc39LQG9tNlJJX4297byOdorZWE8ifXZTBbHUxnpimSgLYjx/ijmp9KYHM+kbziX2q5CSpr0FHUYyGnQEWtPItaWSJw9iRhbAlHWeMLL4lQv/a1EP/5++C01dc6/IJZbeZFc00fhaU3lpjmJT0wJfGJJxKMuV22Xk13yfmNmPMdMeE6U/wz0PgvOS7gL6OcceEzbVJ+9FOXJONxr7flcb8lDFd1dAb2E7kXeXYV4nofxJYTv0ZqHV7MO//pcfO2peORH8EmsN9G6RGq76+iaaGNooZeB+Q46JxtoHa6koqGQrLwgXDWpHNzr4emjIR4f9yrQPz3q5vFhN4/u9/L8eJp3LzZ49WSdL063+OxRL+8PjXz1sJgfDg18uZHJs+EIng2GcSpz4wfDeCFS4A9RufhX/WGcShHdgPTBX0JeAfQK6N3Al/clH386pAH+bCQU0S/B/iro3RcBN/TdoD8dlEuC/K5gtZ3u8zUd//jTKf72/TZ/9XKaL7YdvJpO5O1MBG8mw3k1FsHLoVCeDwTxXGoApA+/V4bwyICegJ+BXpvmJ2t4fc8lU/KuhvK9edSq6ajJk+NmL+Q8avLgUaPIU0H/uMGbk0Y/JCevFd+5Xb52CugfVHleyA15OR9Uabl7N+CvnvecsuXuw3z+foVAX8L6N9m13vhAe1ZP3Lpr8zxfiPOhuxf4u8P5su9+23T9QltGAbxI3rt0+QJ+TVo+f0OW5ygJ9KVwT3QJ//VScf1yCRDQi4M/V5F2LhV+zGLhx1zA/8Ltf8yC/iMWCj4+vwBoA3kE/AJ79/8uQvfunLycAniRev47cvQvvztTYFfb6q5AXmD/9JtTnn35mGdfP+KH3xzy3xxO8h+N1HBYbaG3zESdzUmVq55aVyPVrnrVdlVaaqa42IzF6MRaXoXFUoWzoo7a6lYaGzTYN8r62QZZNyuT77RWOQndi6t3D8OR1wJZt9yOXkBvcdZhctTgrGmme3Ccje173L3/iIPDxwryGuiP2b97pEC/tbXP/l0N8nOzqwwPT9PVNUSnqGeUju4RBXp5FtAPj80zODKrWuo6+8bo7NUklfUSupd6ANmSV2aqUqCXJTo2R4P6rq0dQ1TVtpGRbVBQj0vMIjYhk/ikbJVHTz3Pp8vrGFldK1vuojTQu/P0AvnQqATCohPVtD7p9c/ILWRodEYNshGQizufmFhS4JfTDfqRkTmuyg36/oFJzcn3jqsdA919Y/QOTdI7MEZH9yCTk3OsrmyytrrF9s4Od3Z2WVnaoa97hjJDK/U1/ZQUlzM/u8jM2Ax97X3UVtRSaXVRbrJhMjmw26txOGqwO2pwyGeVdbiq6qmqrqe6uoEa2VVf10RVdQPOyhqcVXWqEC80KpaM3HzCYxPwDw4lLjGZPEMReYZCsvU5lNqKOX5zyNl3x5x9tcbjF90cH7p4fM/Cw+0ijvZLOb5XxuFuETtLWWzPp7O/ks3uRgFjQ/noMmKICAmmoCCV6poSmprL6RuoZXyijemZHmZm+5ia6mVisleBfWZukKWVMZZWRSMsrgyzsNzP5HQrZaYUdLpAcvK8MBT50t+dzPJcNstzqawvpKq++OXJOGaGIlkcj2VtJoE7K9I3L85eXL2Oe9s6Drb13NssZKg9iq6GMBZHcxjvjaWrwZ/e5gBmRmJZmc9ifkZH90AW5Q3pJFnjibREE2mNI8aeqAAfK6c9nihrHBGmeMJLEpDw/Udht/jzkOuqR907O5LruWF8UhjFjbJ4TTKZTlrcmvLUght/mYQ3ZsJn2orPgv0DR+8GvSrKm3MoNy85ejUlb8rOrf5iPm7VKdDLbPureXm3qxfQ+3QblORZivW82gvwbdLhV5WFrzGR22nBZFnyaRpoomuincpWG4aKPPIsGThayqhsLiEl05+iknA215t4fDzI4+M+BfonD7s5Oeji+F4vb0/X+eztfd6cPtqET+EAACAASURBVOSbz57y9eks7w/L+fbIyB9PTPzhfgmfzqXwYij83HHLaFkN9C/OAX82EM7ZYDiv1GVALgTSJqcB/7laEyshfCnQO1e/hOkvIf96NAyRG/Zuhy+nO5QvkP8p6AXuCvACefX7gnkzHsabiQjejMdwNhLLy5FoVYl/Nh7Cq8lwzsYiOBsM5XRAUgTnqQDJ+/f686Lbj+dd0rd/maN3Q16d7f48OddV0J+0+uDWoxYvHonLl/y9Av1tBfqTRi9OmnyUHkmI/3x63rGqyr+cpHckBXrneljtgVsC+gdV3hzKyNwP8vW3ue+8qlvcd2q6J7B33GLPduMD7du8cEtAL7l8d9HerkWeNUlbniYp3Lt+oW3TNTR9CPqr0Fc5/POiPYG99OC7JQ5f682/wfr582rRJ/xU0q63bPj4g9D+xWXg3PEv6S+dvwzqmc//BUf/d4JeDc7RQvUSrhdJxf3L717zQtbTfvNK09eveCH66hUvvjzj+ZfPePHlMX/z5i7/wcoAu60u6l0yR95FqdGB1VqFy1mD01mD2eKiuNiqZCmvwmqtwVheic0qn8t/4Nuok5a0BumXb1N75Str2lReXkL2AnmZdCfrZc32Ouxqql3T+da6K6F7Zy1t3YNMzCyxtnWX3f0j9u4dc+/ghIMHosfs3n3A3v5Dpe2d+8zNr9M/ME57h0xqky1qI3T2jtDaNURTSx8tzb0K9j2DE/SPyMKaWTX2dlhVrAv4F+jsG6e+tY/qhk4qKhtxVDTidLbgcrVSV9+lhv7UN3QiSk7NJTo2lbikLOKkbS4xk8SUHDJzDErJaTrVPx8TLyH8JMIi49UZEZ2IuPrQyHjCoxOJjEsmMjaZ6PhUKqubGRmdo19C8UMzjE8sIe5ewvgTY4uMjcwzIi59YJrhwRlNQzPK1Q+eu3pZJNTZNUJnt4B+ioGRCXr6RxidmKOjc5DW5j46Wwdprm+noVYucNXo800q7aIvNFFudmC3OXFWVFNV2UBlRT0Op/y7krW4darzoNxeja2ynsqaZlzVjTicteoSaDJXUFxqRm8oxVBUhsVWQVm5laDQCKLjEtW6WAF9TGISusJC8g2F6AryyMhOp2ugidNPNzl+0sGDAztPDqyc7BZzby2Xg20D+5v5bC2mszyZwOpEPNtzqeys5rK+bKDKZiQ2uICYyAhSU0LIyIggvyABozGbmloj45MdLCwPsrg6wsr6BGubk2xuT7O2Oc7K+igr6wL7PiamWrDY0tEXBKEv8MblDGNqJJWNpSw2l1PZWEhV32FzPoXFMQnfC+gT2VtNZW89lf31TO5v6XiwV8zdzTKaqkNJDP93KMz8hP6WNPrbY2mt8WWwM5Tl6RQ2lnUsLeTTMZBJcW0yibYEIq2xRMppSyJa3LxDA320LZ7I8ngiZAd9UTy3E/wV6H8d6cHNlCBuZIfxiS6cm0WxKpQvzv6mM51bUv3eVYzfsAnf8XJ8Z6z4/iR0L6B3V92rFjuB/Yxdtd/5TTu4PWTkk/Y8bnXo8ekqRirtJXwvkrC9T5eM2zVo6jbgq6BfiFd7Pr7i6muy8SlPJFAfR1mjlfreenTlOXhHenA79AZeETdI0cfiajKSlBFATl4g0xMOHh8N8uS4j5OHXZw86OL4sIdHD0Z4d7bLF+9P+Pq3b/j685dszNTxZMfK94+t/Omxlb85sfLDnQJeT0rRmhTMybIYAbDm7l8Nhan8+KshceShnA2HKZ0OyecSyr+UVNerCvtBN+hDFeDfjIdzNhrK6xEB/qWzdzt8N+QlzP9SdF68dzYSgkh9r6FAXo0E83o8TP2uN8NBfDocyFvRWJD67HQ0jFfy/fqCeKWq+aWy/xzyMiu/249nbtB3uSf9+fOkU+bz+/Gk0y1fHrV5X+hxmw+iE3H1F6D30kDf5MFJsxePW6Q635tHEtqXPL5U5IsaZE6+Nw/rxNUL5L0u9LDaE7cE9IfuITtqn73stNcG7RxU3kbTLe5V3FSSQj0BvZxa0d4N7to17csa3Kuye7BnkwuBSGbqa3LP1Ncq+bWwv7j7O+Yb7JRr2i6/jlvu9+TcKr+ucvoqt6+Af51NyetLtb6Av+wGa6LS66yKJLz/E62USNuerM2VHL7m8uXZLbkELBV+xKJIOfxfs1DwK7ehv5x1/0ugV85e5ePf8vL7S7347g3PvxW95pno6zOef/VK6cWXrzj97RnPvnrGuy+P+Ccnd3jW30ZdlQWH04W9ohqzpUKBvrKyHkdFPWZZKFNkVZJnKYwzGp2YTJWqWM7hbEH2yFfXdqnctoTAVWtcnWyp61I98TLpTk25K6tQc+nLzC5k5rxNivDstaowTqC0s/eAnb1DVtZ3Wd3YU6/vHT7m8PiZAv+d/SPl8pfXd+kbnKCzZ5iegTF6+sfo6h2hrWuQlvY+mtt7ae3oV6/be0fo7Buhp3cECYm39YzSKutzZT5/1xAD3QMM9fUzPjzEYE8fdVX12CyV1NS10SZLeroG6eoZprq2lcxsA5nZRaRlFqqe9LTMfDKy9eTmS+taCZk5haRm6IhPktGyKYRGxKoVqhHRCYRFxinJs6xVlTMyJpE8fSkynU9SDf3D0yr/Ls5eHP7o8LwCvQC+v2ecof6pC+AL5GUioYTuB4dnkEK90Yllpmc31H77GbkEDU2i05ei15dRarBSWmTBWGanpMxGqbGO4tI2ktJs5OgdlNmqcNY1Y69pUm165TK34HwvgHQqSDpFFS+6GjGZKtDlFZOWnkNScgaxcUlExyQQExtPckoa+QWFREXHEhIaTmhYOAEhYUQnJqAr1JNXUEhBXgF52RnUVeZzdL+VowMbJ4cmHu2buC8rYBfS2FzIUK1pM8PRzI7EsDgRz+pMCjvLOu5s5dPb3EVmxCRZSQZVKZ+ZGUxuTiQ52VEkJwdSVp7J0GQz00s9LK+PsLoxytrmGGtbYyyviZsfYH65l6nZDpwVWRjy/bCbfBkbSGVlOp358VhWZhMU6LeXMthcSmN1NpGZ4SiWp+O4s57K/Z1sHuwa2FkpYGw4k5JCb6LC/pzYiGukxN2gtDCI2spwmmsCmRqJY3Mpnc3VHJYXdbT0ZaCvTiBBQvSWRKIsSUTZU4myJxPtSCTankC0LVGBPtKUQERpPAG5kfw6+jY3UgPx0kVyLSOE6zKcRh+NR2kCnrZUrtlTuFmfg4eMqe0rxnfMhN+0Fd85zdH7LVXgs+jEe7HyAvTebujPOfCdc+In0/KmbNzq0+bd+3aX4NFeyK3WfDzb9fh06gnoLcK/x4B3Rz5ebTq8WnPxaM3FsyUXn4YsAmoy8bUkE1yaSHlnBdZmG36xfkRnRWOsKkJnyiA8JQBrdRFpuWFk64IZG7FzdK+PkwfdPHrQzqMH3Rw9HODxyRy/+fwRpy/u8/TxXfbvzNJcV8jiRDlfP3PxpxcV/O0zO39zbOKbrUzOJiWnfQ5ayatLuH0klNPz/LqAWVy52527Hbj7z0if+4uhoIt8+mvpeR+L4O1EBG8nI3g9FsZbAbXAW+Xug9WzhOTltfs9FaI/h7z8rLx+ORSoflYuCu4LgJxvhi/1eiiYM+m1HwhUOu0P5GVfgJI4+uc9sjTHl2cC/HM97fLlSacPjzu8edJ5qZN2T9ySS8Bjqcw/d/Jud3/crOXqT9QlQFrzvM7D+hLal88uC/ceNnjxQCr0BfZuXXH3D6plve15ZX6NB4fneiArcF1uSR5fg70G+pvcd7rBf4N9hyb3ZUDOy5+Xz26yb7/UXZtcDM4r+yUNoFIBkvsX6N/gjsh6qR3LDS51/eJ523ydrfJrSpvlN1gvv8m66QZrxuusll07lzzf+EVJuN8Nd3eoX86Voo9YNvyKxcJfsaj/9bn+LUP3vwR6DfKvefbNmdLTb17x7BzyAnsB/bOvxNG/4IsvnvK7u1tMOe3oiwqxOKqoqmnE6arDKqFaZx1Wu4SyKzEUW5EZ86ogzVGnzjKTU4W4BexSuFZV06FAL8Vs7sE3UoAnkqp7Oe2yX12G3ZicahJdsbFCQX5ydk1VoB8+1IAuYfvFlW0F+/2DE/WZnGubd9WQGIG5qLtvVEG+o3sIkYC+vb2PjpZumrt7qe/uUaNdWxo7aG7qVD3/Da29tLd2MtHWwVZLO8fdvZx09rJkdTJcZqbbbKWmtAxbUTH1FZX0tHQyPDBCUXE58UlZFBjkn4VdLdgxlFhwS4rr8guN5OQZSEoVx5+mQC6AF7CL5FngL6eAPio2kYTkTFVZL+mFoZFZFaLv65UZBSOqfbGvZ5zB/iml8dEFZqZWmZ1ZZ25ug6WlHZZXdlXR4cz8BqMTS6qATy4NMo7YWdVEgcFEYZERXb6B3IIS8orMFBQ7KbN2kavvIj5BJuZVKthrdRJ1lNmqMVqrFOgF9gJ5icRIqkWiObKoJzY2majoBCLkAhMeTWhYFGHhkcTExpGekUV8QhIBgcEEBYcSGBJGTEIC+YUGCvSlGPLzKS9NZmXewqNDB8eHpZzcL+Vot4y91TwN9PPpyj3PDEUxOxzN4ng8K1PJbCxmsLWhY2Kgl8L4u9iLR2htLsRoCkOfH0iBLpjUZB9SU4Noaq1geq6XucW+C80v9avn+aU+Fpb7mJ3vwFWZSVmRHz3tcWwsSRQhS0F9cSqGtblkdlay2VzJYmUhg9nJVBZns1ldzGNqNFMtvDHkeBIf/RGRIR+REOtFapIfWala5X5R/k3aG8NYW8hgZy2DzbUMFuczaehKIb8yTjn6GFsy0dJO59BAH2VPIMomofsEIsrjEdCHlcYRrI/heoof3jnhRFky8dHH8nF6EB9nhXBbH4OPJY3rliRuVGeqvPqtbj1ew2X4TlkU6P0WK/BfrsR3qRLvhQ9BL7D3WazEb9GF/0IlftN2bvUWazn6Jp26PNyW9rm2Avw6CvDvLMBPcvXteXi05SrQe7bm4NWcg099Fn5VGXjZUwksT6agyYSp2YrOrKOhVyrvOzBWGQiM86LAlIGuKI48fTh9PaXc3+3k5EEvjx928+hhL8dHQ5yervPpp0esb0yyt7fM5GQndTV6WpuyeXzPwR/O6vjTYyN//aiEv5R8/Wo6byYieTkUrAB/Jg75HPQK8uch+DcCcOWetQI7tyOXP/dSLgUC43GZXhfL64lYvlpO43db2bwalV74wAtXL6B2g1tg/lPAXwX63/WZwP2qroJegH/aH6D0Ujl7PwV7Af6lfHna5fMB5AX4jzu8LvRUHL+s6W3VnL1AX6S99uVJ++VrFdIXZ++WhPjPc/oPGzx51Oh1oaM6ac3T9LDOkwe1mqRi3y1V0Hfu/CW/L/n8C4fvus2B6zaHLgntX4b0rz7Lz7ph7wa/+3P3hUBSA/sOiQ7cQnL/cu7ZJR2gbdbbk35++y3uWG9eaFdqA84l77svAFuWm2yYRQL865cyXWfNKPD/ubTQ/2Vu3x361ybzyTQ+Ce+L49eq992W/iJH787JX83Ru0EvcHdLufhzyAvsn379iqdfnX7g6J999ZLTL1/w/tOnPFyYptpYSnpeAWXmSipc0hpXjdUhqsFsq1ZFaAJ5qT5XPejnoJeq8zKjS/W7O5zNCvZSuS7gt1Voy2uuVt0L7GXinBTBSY5eACL97LOLW2qQjcxkF0leXsL2W3cOWF67o/ri798/YXp6iY7OAdra+ujuGlL5+Oa2XppkJW57H40tMrBH5uu3Ul3XiKtWWukaqa6RPHITVQ3NNNTXM1rXwEFzO89bulgz2WlPycAck0S6fxhJXr5kBwVRlZXBYGkJ0zY7a83tzHV0kZOSSlh4BHEp6eQVllFUaqPU5KDEKNA3q1WvuoJScvOLyNOXqA1x4urdTv6noL+EfTIlZQ4amntobetHqu672ofp7R5jcGCauflNlpfvqLbC7e1D9naPuXf3hLt3jtjauM/i/BZSoNfY2I3NXk+J0al6/vUCdEM5+qJyCoqMZOcXkVNQiq6oHF2xjbziOjJyG4iNqyUh2YmusELVSFilXkKKE2UJ0ZUWRHmWCIz8zuSULGLjkpUio9ygjyQ8IoqExGSyc3TK2QvolYLCiItLoEBvQJ9fRJkhi7GhIo7uWzi+X8LxvWJO7hl5eKeEvVWZNJfGzlIGazMpLIxJbjxaVbwvTyap0bKbazkszLRQmnKfiqJV1tYrWVjMY7A3jbamBCptUeTKsBtDIt09LoZHGxgdb2JmrpPZ+S7mF3tZXO5naaWfhYUOaqrTqKuOYHlOx+ZSlrpQiIuXqvnp4WT6O5KorwzHYgqgxOBHQa432Rk3SYj5mLjIGyREeZIU50Vqsh9pqb6kJHuSluJBZpoHOWnXVOX+1nIe22sZbKxkMDOVRnVLAjn2GBKsCURbk4lRIXvZRZ9IpMrPS+4+nnBjLGGlsYQURxNYGIV3bii3s4LwK4ghuDiJmxkh/L14L65lhuBdksAtYwI3pM1O4Nyp5/ZgMd4TZg30S84PQC9wd0sgL/IVyIurn7Tj2V/K9SaZY5/LrdosPOqz8W3Lw79Lj19XgZJXtx4P6a/v1OMjIX25CDTn4V+bg09FGgHlyaS6CjC3OajurMLeYCUiNQSfyNsExHqSU5xEkSmVotJYmupzubvVxpOjAU4e9Kgw/snxBAcHU0zPdLO4Msrm7gL9Q03U1BXT2GRgeKCQ1wcu/uKJlb8+Keavjwz86aCAb9fTeTcTzeuJCC5AL/nzczcvkH87HoGcP8u5S9HdWBhnE2GcjoXzw04x//DYwTerWfxmPoHTkSDORgT0mpN3g94Ne/frq4D/pWf3pUDOq5C/6ugF+G7ofwj7y1D+VZf/tNtHAV+gf1UC/Wedbph787jNmyftPkpPO3wRyevL0L7nlfC+lssX+GvFe54XeXzJ5x/Xe15I9eOL45f3GrwuJMB/WC26GuaX4r0PdQH/c7C7YX5QeQuROH8B+i//3IeFflpKQAO+e/mOnLu2Gxe6OqdfA7722Y7tJpuWW2xa5LzUhuXmJfQvLgDXWC+/psL9Wsj/Gmull9Im9Lkr+t3tfDfcnL8M3Z/+7u0HRXgXofzvX6sQvQD+p1KQ//oVz77WwvZuR3/62+e8+s0zXrw+YWSwi9LSItKz8zEUWSg12SgzOzBZKzHbZdSszJWvRLbEyZAYGT0rgJbQu7jx4jKnKl5zD7cR0IscovM++p9W3UuLW31zj5pKJ2No7x484eDoBYdHzxToxblLuF7y89t3DhgdnsYlbW1mF13tAwwPTNLS2EV1lUzOa1aqrJb+9noVhbBVyKAdqQKvo9JVh72qhsqqGjpq6tlpaeJZWxvrFiu2xATiwkOJDIsgLDyK8MhYwsMjCQ8OITYwiKywSMpiE3CkZFKWmkFCRBQREdFExSSQlJKFQF0cvEieJWwvYfysXD0FhjIycwo+cPVu4F89VQg/KpGc3BLVvSCpBcnFT0+usLKww8bSLjsb99le3VdanttidmKFqdEFhvsmaarvwiFTAsucFOab0OlKycgykJiSS0JyturXl+9WYDBqkNebyDeYyC82kWewqD77jJxKMnV2cg0mSqSSXkYOS3RGzioZR6zVUQjk5f8LMi43O7uATNmAl5ZFVLSAXoO8hO4zMrMV0MXV+wcEaa4+KJTY2HgK8nQU5mXQVp/P/paZo/1iTu6WcLJXysndMh5s67m7msn+agYylGZ7IY2VyUTmhmKYH4xjeSyRlakk1hczWZqzYddtUFGwweamnb29TO6s57K7rmdjwUBXSyplhhAq7Jn09lcp2E/PdijYLy73sbI6yOrqAEsLrbQ0pDHSl8adNT3L0/EsjCWwt5LHxnwelWZ/YoL/PaIDPyYy+BPCQz8hJvIWiXGepKf4kpEWQGqiDylJt0lP9yYt3YvkZA+SEm+TnuJFVvINjIU3mR9PY2cth/XlHMZH03A2JJBliSbBmkikOVGF6aPsiUQ5EhBHr/LzlngiTHEK9EGGKAL0kfjmheOZFcTHCV58HOfFR7Fe/HmUBx8n+OKZE4FXcQIeFelqX71Hj4FbA8V4SZ5+zo7vYgV+S07l6C/AvuTCd8mlIK+gL9PzZuz4TdjwGyrHu70Q3xZx7vncbpce/Xx8u2VLnh6f7nw8egrwEOh3FhLQriegtQD/pjz8nBl4GWLwzY8i3piOpdVOVUcVxfZCEnWxlNcUk12aQm5JMiZHDhZ7GgN9JnY3Wjk57OPovuTmh3jyaIalxW4Ghpq4/3CTsZk+6lsrcNaU0N5dSWeHhbnBYr48quEvnzn506NS/urIwB/uF/DNZgZvZ6J5NR6uOfrzQjlx9QL4dxORSh/AXkL6Av8xcfLhvJqI5E8PzPzjp5V8Pp/MmcrTh/B2LJg3YxL+1/RmLIyfyv2ZG/JXLwLy3r8J9JfglyE7gbwaFEfv/4HE3SuHL2tvL9y975VnzfFLmF9Bv8OHp+d60q6B/3mXn7oAyPvy3uM2L05aPc8lz94XOf3jZqnU1yR5fLeOmyTPr+lRozdXdQH7ei+OpS//Spj/p88PawT6ty90WHWbS93isOqW9pnq39ciABIF0KD/80iA2/nL5/sVHsiI3qvAdz8L7Hft2lIeN/jv2G+xbdO0Zb2JaMd+W723abnOhvkacrqf18s/YdN0jU3T9fNTnjVtGLXqfveyHa2i//8P0P/2JSevHlPf2kBuQR5pGTL5zYihzEyp2Y7JVkm5vQrTOegNpXYVapc97h+AvtRJcWmlgr1N+s+dLUqOyuYL0Iurlxy9LKiRtjsBhsBDYC+T6obHF9SCmf3Dkw9AL7AfGpnGJt+h2HIhm6WKmqomamtbqamXXvdmbBW1qmhMTqutGrutBoe9GqvVQaXFwlhVNcdtPdxxVFObkExqaCihMREExsUSGh2vprhl5OrI0xeRLutbJcweFktEeAyRYZFEhkcTFZVAXEI6urxS8gR2ecUK8JqLL1GvJVcvbl6UnpVHQkomUbFJhITHKLkhL+F7lb+PjCciMoGUlDx6usdZmN9iY22fzfV7bK7uMz++wkDbCC1V7TRLesRcR4WxCru5hsqKRqoqmykrdagBO9k5xSQl5xETn6na/AT0qRl56jvKv9vcQhMFamKelcJSE4aycmSFr7OuhUKTVUV18opNlFc0YKtqUSOKJdUio4pV+2NFPaXlLpUKyMotICk1k5i4RMIjo7VIR/wl5GVlba4uX0FewT4gkMSEBAp06dS4stlatvJgt4yTvSIe7xXzeK+Ex3tFPNzWcW8ti4P1XA43ddxdzmR7Np3lsQTmB+NZHE5keTSJldl0FmeLqDPNYE7dYXGqlp31FHZWUtXkur1VPWO9adQ5Yygvjaa7x8nYWBPT0+3MznayuNjLyko/q8u9LC80MdSbz9J0AburBcyPRrM4Gs/qVAprc9lMDORQmONHfIQHybG+JMV5k5roR3qKN2kpN8jJ8kCfLwN8PiEt7SZZ2b6kpHqSEHeDtGQP0hI+VqBfmExjZzWbhekMersSsVbHkl4eeQ76JKIlVy9O3pFApD1Oq7g3xylHH14ah4DevyAC//xw/HPD8Ejy5Veh1/hVyDV+FX6LX0fc5lq8L5750fi7svFtLkC20ImjV6CfteO36FSg91Phew3wAvmroFdjcmcdaj994JiNgF6jmsDn1ZaHV0cePu35BHYUENRRQHB7HkFN2QRXpRFqSyKwRL5jGP66EHzTAvCI8eZ62E3C0sOxNduo7qiitrOa7ok22kcaic+JIN+Yhr26AGd1DlMTlWyvNnF80Mejw35OHoxy8nCWqYlW7uwu8PTFPdp76nDVW3DVmmhqr6RvuJnWxmION1r49vkAv3/SwB+PrfzpYTF/OCzkm60M3s3EqAI8Cc2Le9ckYNZg/3YiUoP7ed7+jVS8S1h/PIK3MzG8W0rh87V0Pl9O4bXK0YfybiyMT88vCnJhcEcH5He+Hdf0S+B3Q1873d8l9IqjD7nyHMzrkSBeDwdyNhTAqyH/C50p8GvhfHH6buhroX0tny95fXH7z9w5/U4fnp3reZfvefW+78V7zyTU3+Z5RV48EeffpkUATloF/G5dreC/dPwnzT48btIk4f3jBnH2njxq8OKkwZvjOk+O6zw+0KN6T0Ty2cOa2/8W8uBh1aUkKiDA13Slx1+KAN0FgC4P1dq377zFvoT4leRZ012Z3ldx8+L1XsVt7jg07Sjo3zx/fYstq4D+EwV5ed60XFOvt83XuNR1JOfvlkB/w+heuqNV9rst/UXo/u929Gc/c/JuZ/93OfoXvz3l+W9esfNgH4vDQU5uHimpmWrZSUm5TUHe4qhWoJc8rfzHvchYodbFlsr2OGv1B45eXL30nptt4qibVJua3Smz7AUWLarqXm2hM1djstao4js1Pc/ZoAAik+oaW/sYnZhn687hBew7uoexSGuXsx57RR3llkqKii3o8kooKDQhLl7C9U5XAzaBul2iDVWYLC7KzBWYjCZaTOXs1TfyrKWNUV0emSERRIRHExKboCrfk1MyyMrPp7DcTInFQbmlgtIyMzk6vRr6EpOYQnR8MpFx0iqXQHxyBvoSEwY1AU5m35vUBSlfX4bIUGKm1Ggl/zx0L7n6qJhEQsNjLnLzAvvQyNhz8McSHhlPXFw61VUtTIzNMz+7zuTYAh0tfVjN1RQbLBQbrBQXWTGWVij3biqvxF7RoKb9FZU61HKftGypDcgnJb1A9fbnC9glPy+1A4YydCUm9GVWikx2Ck0WikxWyixOjI4K8stKSc7OITO/iBJLJeXOamwSDZG5BlKrUVGnLn15hSZS0rJJSUgmLSGFeHHzoeFEREWSlplBvt5ASakRR4X8uyohOCSUoOAQgoOCSIyLpbQ4nblpM/vbJTzY0fNkz8CTvUKlk70CHmzncG8jm4OtPI7v6DkQ2K/ksDWdzspIMstDyWwMp7IzmcXOTBFDrgnMsVuMNLWys5jHncUMdhbTE7qiDgAAIABJREFUubtmoLc5msbKGKzGGDrbrUyNNzM12cLcbBtLC12sLPWwutTF8nwD06MlrM8buLOcz/xwDGtTSazOJDI/Ec/cRBZjA3o1KS8u4hMSo2+THHub1PhrGPK96O7MYqA3l6LCmxTk36SuNgVjWRgxUf8uGcm/xlrmz/RINjureawvpDMxnEhLQySmiigyyqNIlgl4VnH0Avlz0FvjiLTEEV4eS1hZjOqlDy2JIVAfRUBeOAE5YQRkhuCbHMCtaG8+ifTgVyE3+fuhN/l1oi9e5hQ8a7K5Jb3vQyVqDK7MuJf8fMByJf7LLvyWq/BZrsJ3uQo/gb0U5y068VpyqvW1wdMVhA1Z8K7N4bY1BW9rEoG2ZIJsSYRZEoi0JBBtiSepNIrcokj0BRHkZ4eQnxmCPjOEnLQQwqN8ue33CakFydR2VeNqc1LqLKK00kBcdgT+Mbex1hTR0uWgpb2MsWEH64sN7O+0c3w4wNPjKR49nGd1eZA//OG3vH3/BIerDIuzmI7eBtp66qhpraCjp4bV5QE25tv4j/94xD/9Yoo/PrLwx6Mi/uJ+Pt9tZvB+JubcfUshngA/WBXVCaTfT0byblzL14ubfyMhfSm8m4ri/UI879eS+Xw9hfeL8bydiuTNhFwQIvhUNKnp3UQ4b0Xj2mfyuRv48qw+Hw//met3XwbeDod+UJD3ZiQUTcG8OYe9AP+qxOkrDQbwasD/XAJ/yelrEthL3704fmnLU+rx42WvP6cyj1+16vki4JdLwNMO7yuS11pY3x3ad4f7JfT/S3rS6sOTFk2PxfU3Sbue1zn8fTlp9FHAF+j/krSLgAb9v+tZpvd9INm6V+2p9NPUgOT+D1y31JCfg2oP7lfd/pnuuW7h1n2pE3DdZt/lwd1KT6U9pwe7jtvIKbrjEHd/nTuOG+yI7NfZtl1jx3Zd6Y7tOtuWaxfakWezVuSnqvxVtf8vOvrXnP7uXD+eofrkpX3u21dq2c3z7wT48lqG40iVvRTcnWrtdOpZa617/uUrXvzmFae/ec3s+gJ5xUWk5+iIS04nNStP5ZzNtirMjmrKrJWUWivVf/gLTRUUGu0UmZyUWqsuQC9OX1RscmKUoi0ZduNqxCx53vNcr9nZRLm9/rzFTksFSGTADXtx+JKrF9cowJ+e31BOPz3boNbGyvpY2VQnf0ZSBrI6VjbISQ+6oaScqsp6KgTylgoMpSYK9EXYSspYqHZx2tLAdokBW0wkMeFhRMYnEpeaQYaukIJiI0azA6PNSZnZqYrMjOVOyiQlUWrDUGqjSKrTTXY1XU5C8zl5xRQWl2MoNlNUbMJQZKRAX4K+UFrLjKroTV5nZsnlKYvklEzi4lNUwVpoRAxh0XFqNGxYVCwhEbJfPRp5joqOpyC/SA2fsVsrMZaYKVSV/GVqZW6BwaK258kGvXyDhcISByUml1oAJCH41EwDOfkm8vQWCg1aPYWhRBbMmLQcvaFM/X3l71xUJottrBQZrRSb5O9YTp6hRA25kR31lgqXUonRjNFkUYtqdHl6omLiCAwOI8jXj4LIaBozC6hIySI5NJyg4EDCoiOJjpe0RhpZOTmkpqUSFBRAcHAgIUHBxMeE0FSXy71NO482izjdKObthpF3m0bebJZxulnM4/UCDtazONjM5nhbz+FWvlogs7uYxZ3xVO4Np/FiNJ/fjJbx3bCN33aOcmBZZa+mk8NRIwfTedyfl0iAnpnhLBqd0VRbEmiuLmByqI6psQbmphtZmm1leb6DlaUO1pc6mJ+wsTGvZ3cxm+XROFamElQR3uJkAnPjSSxPF9Jam0RS1K9JipGK+l/htAYzPaZjfbmQ6fFMXHYvejqiWF0oxmULR5/zEd2tMazMZrGzomNrMZPFyUSGuiJpb4zGVhFLRmkEKVKEp0CfoLXVOZKJkSp8s4TtBfTR54oltDiOwIIo/HXhBORG4J8djm96iGq7+zjsNr8OvsG/H3KdX6cF4mlOwa9Fj29/KT4TZnzm7fivuAgQyEvV/YoLj5UqPBer8F+sVqC/vezEZ8VF2IyDqFY9oUXRBCZ5E5PiT3JmEFm6UAr04ZQYwrAZI6k0R1NjDKfZGEFzWQQNxeFUGyJw6iMx50eSnuRLQmoojgY7NZ3VOBqtRKWHcjv0Gn4xtykwp9Pa76Kj10l7h43BHjsjfWYmR808POjn6ME46+v9LK+O8OJMVkwvYneZGBzv5v7xLmPzw5S7SqlqclDV4KCp2cWffvyU//o//JrfP67jLx4V88djPX840PPDTiZfLMTwbjyEN6NBvB4L4c2kVkn/fjKET8eDVV5eIK40Gcmns7F8vpTAb1YT+e1qAp8tRPNuJoJPpzW9nw7nUmG8n9L06ZTAP1JJAP9uMoxPp+WzcN6Ph17o0/FQ3Hor32ssmNejQeqU10qjH4JeoH8J/gBeDwdwdlUCf2nrU6DXHL/qve/140Wvn3L+EgFwF/hpEQA/nqsqfh+edX+oq3n+p3IROJcU7rnlbtv76flE2vkk9N/ipU71ufTyN3vx6FyqpU9dBOQyoF0K3JeDkyapBdAkA32OG84lkQKZ01/v9TNJR8CF6jw4vJAnh3WaDmpuo8mDgxqRJ/drPDTJZaDag3vVHuxX3T6X9nzXdQu39ipv8lPdqbjBtuM6OxVyAbh+Kft1dRnYsl1jy/oJ2zaJAnziNvRXcvS/P+NU9LszTn884/R7bRvdS7WF7gzZQy898y+/ec3p16I3vJRWuq/OOP3qNa++1vT627e8/fZT3n37nsWtZfJKi0jL0REt7iw5U1WQl5VXYBTIW5yUnKvQXIHe6KDQ6KC43KlytVL0Jbl7fbEVvRSmWaswV9ZjqWrEXNWkwd69jtbRgMlaS5m5SlXcS65XUgDauNx6BXDZAy+73+V3igRqOpVTNqtneU+q9eVUe+LziklPzyEvr5BysxW72YItr5DOUiP7TfXcq6igPSmJ9KAA4uMSyMjRU1BipNQsUQsnZRYHZVZZ8lJBqUnkVJJaBCk+lFPel6iCFCYa5TJglp9xUFxiVWDPLyhWoBe450mxW65etZwlJqWrQrWExDTkWarTBfQyFlbkBn1weBTBEVHqdXRsIkkp6aSlZZOZmUt2dr6W988xkJFjID27kHSpA8g1kJ5TTJauDH2xXQE+I6eEfIOV/EKZNS+FgSaVS8/KNajLib7ISL6hlFKTFZuzGldNA7WNrbTLJrq+QSqqapRWNrd48uKUuaVVrHYnla4q2to7MBrLVfV8UEgoEcEhlCQkUZWShSstl8zIGEKCAgkMDMTL1w8fvwD8/P2RWfMa6GXevDd52ZFszTo5XXPw9ZKdv5qv559MN/FPJ+v5R5O1/NVMDT/OOvntjJl3C0ZerZXyZN3AgxUd9xeyOJjJ4P5AMi8bM/iqupDfWwr5B5ZK/tbSzt9U1PEXrU5+HHDx5aiN1zNW3t5p4dlWB893Bnm4McyD9VE25nqYG29ibaGPg71ZHj1Y4d3pPQ7u9LE+V8Teio61qRTmRmJZnkpmZSaZBakRGE9jqDuFruYEGmtDqXZ6MzeVyeZSLmsLmcyOJ9Po8mKwO4LVuRzqncH0t0ezs6ZnZzWLTZkFMJ3AeH8Yva1B9LbH4aiMJaUwiBRrErFWLXQf60hU0/GixTGXy7CcWMKNMeeKJawkjuDCGAX7AF0Efllh+GSE4pMeindSIN6JgdyI9eHPom5yMy+CgLpcvNr1eEvlvXL0TgV63xUnPmtO/FZdeC9X4bnswnelisApBxFNRYSUJBCa4ktKggfFGX64iiKoL4+gyRJJuy2KXkcUgxWRDNjDGatJZLohk8n6dIYqk2k1xVBliMCmj8Cgi8Bs11PVVoWjyYG90UyuKZOUgjis9aV0jDXQMSzzMyro6LDT22WlsTZXbSk8PBxmd2+Q7i4HY+MdLK9P0zvQyvB4Dxu7q0rdQx1Ut7ioqLUp1TU4WZju5+vXd/nj60F+99TGXz0p46+PivnTYT4/7GXx1XIiX0zH8HYsWjn3t5OhvJkM5e1EGK8V5GUqXaQaQft+IY4vVhL5cj2Jr9aS+HwhlvdzUXw2q+nz2Ug+nw2/0Gcz4WiK5LPpaD6bjtI0E6Hef69gH8r7KU2fTYXi1rvJEH5RE3IJCeXtaIimsRDejZ0/jwbz9lxvRuRCoEkr5pO5+lLIF3zRoucGvPZe0E/C/dpFQLsUuAv9/Hjeey53+F9dCMT9S25f01XX764BcJ9agZ+Xyv/Lzz1WdQASDdAK/yQt8LRV5MOzn+hpqxduPWnxwi3p9Vdb+pp9kNbAY3XKs/u1vHfeFuge9dvoxdG5HjR4oEkuBV48aPDRVO/NYa2XpjovDmo9P5BcBu5Va/C/W3X7Avpu+O9W3mDHeZ07lTc+0G7lTfVaPtup0D7fdvwi6F9poP/9Ga9+95qzH2Wn/Bmn32l6+e35JLyvX3P2zRveCMy/e8+n33/G+x8+5/Mff8NnP3zO++8/57Mfv1CvN+/vYDAbydDlE5MoQ2DSFeiLywSodkrMFRegL7JUKtDry+wYjOImZRysU7l5Aa++xIbBVKHassor6zG7Xf056NUqWlsdRovWWieFfOLQJQ0gwBfAJ6fnKyXJxrZsg4K8XCLkApCZW4y8L8qWHHlhuaosz84tVPUFGemZlGbl0KkvY9NSzXB2HtlhIcTFx5JXYMBotlNmr8Bkd1Ju/384ew/gKNM0z/Mi9mJmuqenq6sw8j59prz33nskIQdCCAnhBcJ7DxIII6wEMsh77/BQQHlv21ZP98zu3MXF7N3t3u1txMbe/S6eN5Uqqrt6Z3Y74h/v+32Z+aUkKvr3+DeflMxcktJzFOSl20AMD+kiEMUnZatny2l1Urkuf4/UjHwlgXx8UibxSRkK9CGhUQru4s2LVy+wl3v+AaGYLf4I6MWzNxh9FOhNPv74BoYswV5AL569TJHTGC1qbKzZxx+RweyDTM+zSW8JUGNzLX4hmH1D8Q2MVn8L+duYfcMJiUgiPDKFsAgpDIwnMCRGFQdGxiRTWLyGzdvrOHryFOcvNnHl+g1utt6ltb2Dzp5ert26zZ2OTobGxpmcmaV/eITGpiZOnzlDw4VGdtXX46nR4OLmhourC14uzphc3PB280Ln4Ym7hwdObq7YO7vg4OSiQC/nwwvolVxWkJZg4MbxAkaO5vD27tV8sama31Vt4g9Vtfx2Qy2/2ljLl5tr+HDzOl5uL+P+ngKm9uUwvDeNnt2JdO6I5W51OJ35AQynhTARGc50QDjz/mE8DIziYXgS9xNSmMhKZHbral5dO8inA9f4aqaTz+Z6eHvoLpN3L9Nz4zzjva08nB7m6f1JPnzxgHutJzi+P4nGEzGcPhjMwTofdYDNsX0BHN3nx4H6QFZl2lNVrmVPnT9bazTs3+WjTqg7sS+UQzsDKM19k5o1zqoHv7rcWY3APXs0hNNHAzm+35/9O4zUbfRiR62Bus0BZOVq8I11xi/DgjHDjDHTjIDekOWz5M0L6JeUYkRy9Z4JJtzjDLgI6EM9sQ/2wC7QDYcAN5z83XHwd+VNbwfVhvfzOB1vFQTitCkJp73ZOB3Kw/nYKpyOr8L5ZAFOJwpwOr4a14P5eKyPUxEDvcUJP5M9ySHulMRrqcrQU5OjY1O+lk35XmzO07A9V8vOXC2nKkO5e7SIjpNltBwu5NLOLPavjaIyzUh+jCdJ0QaSU8PJL8shuzSbvLVSkJfL6g15VG4vVaCvFNDX5lK5IYcN1dkUFUUSE+vB+QtbOXZiI3v2VHG+4RC3Wy/TePEExeX5VFSVUbuthpTMJGKSIgmPCSImIZzU9HhKV2dyYl81bRdqmWytYOFWJg+aY5UWmlOZvhjNyElf+veb6KnXqRC89Mbfq5dJdZ501XvRtUdD7349A0fMDB73YeSkgN7C4GEjfQd09O+3amC/joH92kXpsIJf4C97A/379AzIc+Qz+6yw71tabUaBdRUjwGYoyL5nt4dS325P+uq96N3lsSQB/w+vBf5uqkCwe4c7IjEMbOCXtXObtahP1tevVZHfZmfaNjv9N3V3kxgCDktqrZGiv0VVO6iIwFJUYMNrUQHV8rdSRQJaNjguRQRskQHpBGi1ab0DLevt/0XdEoNhvYz5teNG5aIklSBdA6/pRqU9SjI0qGLlkprXrmBJak6AA+rAn3I53c92qt9KrpStsKp0BVdKV3C5ZDmXSmS1o6l4BU2rf6iLq5dxoehNLq5+iwtFb9FY+KZVRdb1fMEbNBT+gsaiN2ko+JHQfcd8BzZ1zt2jc+YenQL7qQ46J0SddE7co3uyh77pPvqnBxiaGWZwepiB6SGl/slB+ib66Rnvo29qgJbuuxSsKSUkKkaF7gX0AgXJ6UYnppOQlrMYus/DBvqoRKv3LuF0gbVAXvYC+oj4dOXxJ+cUkSYhfJl9vwT6MtKy5FS61QqqEu4XY0FgL88JCInF7CtHm4ZhsAQrmXxC1X0J03v7R+Cl98Nd443WGIBfUDShUckEhScQFCbT1pKwmC2Ee/sSpjdj8tASFhZBYnY2SXkC91zS07IU8BPTs0lMy7Z68jbAp0oHQY5qIZRZ9nL2vMyzDwlPWAzXpyNtdNIzHxkjlfbJypMXiAvUbeF7m4cv0Je9KCIyDl/fYLx0JrRGCwEh4Sr/r1ucGiew99AZ1GtSC+ClN+GuNeCm0ePiacDZQ4eLpx5XLyNuGpMaoaszByJ/H/k7+AfHqL+XMpBkkE9QrDraNiRc2vys/57bduxmcmqGmbkFhkfHGRoZo6dvgPaOe/T2DSgNDo0wMjrO1PQsc/P3mZmdV5+R657efuLiE1XrnMXPD6OPzOu34KXV4qXX4arxxNHdCno7ByccnJxwdnXGxcVJycvFjsw4PdcPZzJ6MIMnm3P5sHg1X6+q4Derq/mudBN/X76VP1bu4Hfrt/Cb9bX8qrqGr2ur+GRTBe/VlvFObRnPKgt5XJLLs4IMXuUW8DK9mKdJOTyISmU+OJ6xwFD6YsKYrS3hRdNBPu29ybfTXXwz28VnE128O9jOy7FuPno0w6cvn/LZOy/5+oN36L97nuP7U2g4HquOlZXBPLs2aTmyJ4D9dX4c2BVBfPgywn3/ho1rvdm83kj9ZgvH9oRwfG8oR+qDKcl5iw2lLhypD2T7BnfkXPpzR0M5fiCIAzv91KE4W9dr2VxpUO12KemuhCS745dhxJRphb0K4Wd+H7Zfgrzy7AX0VinYx+hxjdQq4DuEemIX6Iq9nwv2vi7Y+buyzM+JvwtxxT43EI/aZFx2Zylv3km8+GP52J8swv1UCV51Wbim+aA1OxBqsicj1JnSBC1VaUZqM41sytGxMVfDpjwvtuRr2JavY3uunsPlgXSdLGO0qZr+c2voOFrIjT3ZnK1NZEdhAKWJOpIitMTE+pFXlktOWTar1uVSsrGQim0lrNtWwvqdZazbvprKLatYtzGXiupsImJ0mHxWsPdgJUdObKF/sIWbty/S1dXK1eZG9uyT2RnrycpNIyE1joz8DIrLVxEeFUhsQiQx0UFsqChg37YyTu5KZ+xGAXM3kpm9lsDz9jX85lkDs7eLGToTxNBRI/3iedfr6BHA13vStduT7r1e9B80qHC9GAWjp6ygHzpiZPCwgaFDVg0eMmCT7Z5aD5sZOmSx6rCJwUNGBg5agT94UMvAAQ0DB7wY2P9j0tC/T6DvodS/x5P+3T9UX70HItt923WP8v4lAmCVePsS5pdVogA9uyRVYDUKrCkAF+5Jm6DK/Tur/evXKiWw1VkVAqpiwC1OtC9KwP8XVevAnVr7Rdn2sjoqtW50oKXGXkmMhbvKYLCntdqe1pp/jawGhnVo0GtGhaQdxMhQsuP2hu91a4MdNt2sss4WsA4SskMGBYkhoA4AqrDjmtJKrlWsWNRymtcuW5ScDWA1Aq7KqvbW60ulb3Gp5C1kbSp+k6biXyhdLHkTUWPxL5QuqOu3/jx03zHfjlUddM53cm+ui3szndybvkfPdDe90wL4XgZnBxmeG2ZodoihmREr6KeGGJgawgr6AQV6Cd33jg+w69B+5dFLjl5n8kVCvZLXjYqXgrMsEtJziUvLITYth+jkbAT00YmZCvC2/LysMYmZCvTyuhgFKbnFCvSZqwT2a8hanHcvVffixduMBPmsGAoSpg8Ki8fiF47G4I+H1ketAnUBmoBeDABPnS9uXnI4jC9acxDeUngWtgjj+BSCg8LQaQ1oTBblyccvFs5JOiJN8u8SpUiXmoJsa3ugePDJ4qVnE5sooe80FfYWyItXLLAMjfheMglPxtz6BYQTEBSuwvLiuUsu3ubdi1cfG5escvjJKZnK0w8ICMNo9lX5eZ+AYJUPXwrhi1fvqVOGgIT0BfzOHhqc3L1wdPPC3sUDB1dPtZdrJw8t7lKtvziK19tf/mZSNBiIb0AUgcFxhEdJYWCWSjtIuqFsbRXDIxOMjk/T1t5FR2cvzdduqn1f/zADA6NMTs0zN/+Ihw+fs3D/CdPTC4yOTTM0PIG8p3xNJbFxSSQmSTQlGb/gcPQWMbyMytt39XBXHv2fgd7ZEU/nlZTmBtB8JI2u+ngm1iYyn5rAk4Q03k7K5d2kAj5KKebLzDV8k1fBbwuq+GPxZv7tmq38cd1W/lC5ld9XbuO3azbzy9JNfLu6mm8Kq/l69SY+L6rm04IKPs4v40VuPvNFuSzsXM+Ti/t4p+MCnw3f5IvR23w21MqHvbd52dvCi7Eu3p0f56MnD/j2/ZeMdDRyYl8SUq1/7kgEpw4EsrNWw4E6X3Zu8qFmjQ8h5r/D4vE/kxbjwMY1Zuo3e3N0bzBHdwdaPfq85ZTnO7J/hx+bKp1VPv7UoTD27vBm0zoNa/OdWJ25koJ0OzKTVpCU4kRsto6ATBNm8egzzBgyfNBnyDS873PzS6F7VZRnwCtJZESTYMIzzqhOthPgO4V64BTigVOQGw5BbtgFubI82I1l8XocSsJx25WFi4ToBfQnCvA8VYqmKgHXYBcsujdJ9HekKNqDqlRPNmVo2JKlYVvOopQX70Vdnoad+Vrq8/VclTqJS9WMXVzPwLkyOo8J6LM4VxtPfVEga1MMpIZrCQ3Wk1eaQ2FlASUbV7NuezlVdeVLHv36uhIqtxdSta2QrKIY9L72aEzLWb9xFbsPbORcw2HOnDtCw/njHDmyl6PHDlC5vpy4hChqNtfQPdDDqTNHKC1bxba6TeSuyiQrK5HszDjWrI7izJ40hq8XMXkri+kb+XyxcJ1/9/kk9++uZ+hsOEPHzAztMzK414DytsXj3q9VQB8+bmHstB9jp30YPWFh+KhRaeSIDM+RvWlJI8fM2DR61JvRo77IOnJMJJ+V9xoZOapn6LCOwUPaH0rgv/91WY2Awf0ahvZ9r8G9Ggb2eCkN7vViSXu86JdUQL14+9aag+46V1V7IN6/zTCQVe5bJQaAhP/FyxfoO9O9w1VJ9n8uJ+5tt+oHdQGv1QhIZ0DbFkfubnZQ6+udAhI9UBGELU7c3SzvsapNGQ0OynBo2+zIvyz5vE2LBoc8S6IOSxLD4sfVulGMDDtuV69cTE040bLRkdvVDtySCISo2p6b0oUg2iDryiVdr1xBsxgB62RdvqSra97iey2jeY1VV9Ys4/KaZVxa8xZN5W8qXV677F8CfQddc110zd6je7aLwYV+huYHGRbNDTEioJ/5y6DvmxxQOfqesX6a79wmOTNbhe699BYCQ6IV6KMT0ohNziRGKsiTMohOySY6OUuBXvLxNkDLGiuh7kXQR0iFd3IW8RKWz5PCvHLS5Jx6NXxlLdYQfpHy6iUsLzl4gbyAX8Lnck+8VIG9AF1kg76AXmcKVPdcPc14aCzojX4EyhjaiFgiEyQPnUxoSCQBgaFY/EOV4RAYHEtEVBIxiSnEp2YpyEuRnQK85OOTJCefpQbBiCcvkAyVYr/QOIIkLx4SrdrUfPzDMPvIfPsgzCKLP2aL31IuPjAoXOXn/QNDFfTFkxfPPjwiVoXvpR1NvHjx6s2+ARgsvqo4z0Ojx0va+LQyMU88eSvoBepLoHezgl6AL3Jy1+LsoVcevhyU4+QuuX4TPgERymCKjElT9QWScpDUQ2b2Kto7epicnKO3V8A+rtapqQVmZx/x4P5zHj54m/m5J8zNPmZiYoGRkWn6+kaVBgYn2LJllxp7GxmZQHBwFEapQ/ALQG+yoNXqcfP0/FHQOwvo3d6iam0Yl44lc2dnLANl8UwkRDIXEc18SBz3gxJ4HJTMs+AUXoSl8Soynffic/k8o4Rv8yv4ddEGvivewh/Ld/DHtdv4x7X1/KG8jt+WbeaXRbX8qkC0ka9Lavho3XqebK3k4bGtvH31IB90nOPD7iY+7m7m094bfDLcwvuj7byc6ObtqWG+efWI+f7LnNyTQMOxaBqORHL6UCi7Numo32Li4K5QKlbrCdD/NQH6vyPM9w1Kcj3ZucmXw7uDOVIfwuH6YNYU2lOYuZxdmy1srHBkX52JAzv9qV7jTHm+PaXZDhRnObA624nCbDeKik2kF3kTmGXAnGHCpGDvgz7d8idFeLZiPD1eyXoFek2SEW2iGU28Ca84I54xBlwjNLiEe+EQ4o59sBv2Qa7YBbnxs0Anfpqkx2V7qhX0AvnDqzCUhKM12xGhW0ZOqBPlqR5UZXqwOUfDlmwvtmV7sivXi3qZ/Z/vxa58HfV5egX5/astdBxZxeTlDQw3VtB/poyOo6u4Xp/B6epYdhX6syZJT1qEngAfD3KLMimuWk35plKqd1VSvWst63eUsb5OVELljtXklCZgDnbH02KPl7cDq8rS2LS9QuXmT50+xLlzxzh0aA979taxbp1M8Mxm5+46vvnVN2zbUcuG6jXUbq0hJjGapLRYUtIjKCpMYkf1Ko7vyKD9fCoTNzMYupbPx/OX+eev7/Nc4uryAAAgAElEQVS8azcj56OYOO3NqITpD+oZPKS3Qv6okbGT3kyc9WP8jA+jJwXkRsZOmBhf1NgJC6MnvBk97s3YiUWdlGs/xk8GqWr/sRN+jJ3wQd6rdNzEyFHDovQK/AL/4UO6H9XIIR0jB7VWHdAyckDL8H6NVQc0DIsWrwf3eS6BX4wB8fgH9ngyIAbBPi1DezXqnhgCr2spIrDTTd2Xa2tUQAwFl9fkTM9Oq+7tdOUvqbPOhY4dzkqyX5IUQf6IxMgQY8NmdMj+T2WNNCwWH26X8wKcv9c2J9pFS/dk70Tbth+X9X1O3BWjZJsz7dvkbAJn7mxx+l6bnGj9UTlyq8aOm9Ur/0wqYiDjh23RAzWKeCXXq1ZwrWoFzeuX07x+GdeqlnN9w4o/B337bAcdc510znXSNXeP7vlueua66ZvrYWihn5GFIUbnhxieHWJ4Zpjh6cWw/aInb/Pme8f7EfWM9dE10kPHYDc127dg8PNBY7bgGxSqpqjFJqUTm5xhhX1ihoJ5XLJ47lnEJmWpXLZU2kuBXmRyJhFJmUQkZhCekE6YhP6Ts0mWYrv8UtLySsgQ2MtkNQnl55SqXH18ci7h0WkEhyeq/m4J48uYVanGF/ibvEMRoDu5G3B01ys5exoROXkacPHQ4+qhRWvywSckDN+wSCLik0nLWaVmAcj0Or/gSAw+QWqanX9IuOp1j46V3LtUrlsNFim8kzoAawHb95CXI2h9/MPx9gvB4huk5tfLDHuj5Mq9A9Qse73RB5FMwJPXLD6BmL398ZEuhoAQgoLDEQNAPH4fvyDMvv7WKnujBW//APRmM546PV46Axq9zMWXNjw9rp5a9bu5COxdPHB088RJYK88e+vq4OyJg4snji5e2Du54+SmQQ7Tkd750IgEVW1vTTUkExOXzJUr15mbe8j09CPmZp8xPS1Af8DszGMeP3rF0yfv8vjRS548eYeF+adMzzxifHKB0fEFxsYfcujIOWLjM4iJSyUiOkENBAoIjVB1BR4aHS4eHtg7O7HS3gF7RyccnZxxdpbwvSMaz2VsqQ7j/P44Lm8Op6s0itGkSGbDorkfFMeD4CSeRWbyODJT7R8ExKtQ/OOQJF5GpPMyNpN3EnJ4P6WAL/PW8puiWv5Qup1/XFvHP6yp49+W7eKPpdv5bXEt3xSv58OyCl7VbODVvu2813iQd2+f4MP2Rj7rv86XY3f5fLqTD6e6eTU5yBdPp3gycpXTe5NVH/2FExE0Ho9SoN9ereHs0RTKVhnw1/81QZZfEOz9JvERy6kuN3GgTo6hDebwrmAqV7uSl/wmddVmdm7Uc3SPP9s2eLKmYDkVRSupKnOmZq0Xm9cb2Frjw9btQaze4EdIlhbfDBPe6WbM6WYMcohNihxPKxPxDD9UogHPRD2eCXoE9l6JRjzjDXjEGnCTMH64F46h7jgGuWEf6MJKfyfe8nfkp1HuOG9NwvNYIZp9+Tin+6DVrSBU+xa5wY5UJLlTm+nJjhwv6nI17Mz1YleelwK8QF5Urzx5HbvytByvCKDvTAmTV6oYblxD36kSOg6v4trONM5URbG7wJ/1KSZyYkwEWpzJyElg9foiSmqKqKpbS3V9JVU7K5QKq3IJSwnE3dsJJ8MK3L0dleIyI6ncXM6pi0c5cmo/u/duZ8++Ok6cPsK1G1fZWb+TisoKtuzYTEFxPulZyWyoXU/J2tUEhvmSX5BGdk4CJUWZbK0qYGdFGK2nEhi5kcRQczYfTF3gn799yLtDR5i4EMv0eX/ltY8c1zN8zMjoMW/GT5iZOmNi8oy3MgYmTlvUOnnaG9HEKQtjp7wZO+3N+Blvxs/6MXoumMlLOXz7uJl/+LCLZ21VTJ6PYOJcIJNn/Jk4ZWb8pImxP9VxA2PH9Iwe01l1VMfIES0jR3RLxsDIEb31+oiOYdFh7Q80JNeHbBLDQcvwQS1DYgwc0jJ6WKeuByVlsM/zz9S/14P+fSJb6sCdvr3/PZK6And66t3ornelu95NXffu8UCkXpPXleS1xdclErFYo2ArVLSu7vTutko9c5crXTtd6Nrlop7fu8edH0qeJ98rr7uo58vP0bXLma56lyV173ala7cL9+qd6dzlTOdOFzqUZL94vcOF9te1XYwXuefM3W1O3NnqwJ0tDtZV9lsdaN3iyJ3NjmptlXWzIy219rTU2nG7diW3Nq5Qq+xbNq38EdDPtNMx20HnrHjz9+iZ66J3tou+2W4G53oZnu+3evSzw/8i6AXy3aM9dA510TnYzfmrFwmMCkVrMeMTGEJUfJIaqKJgn5RBjIB+MRcvq0gVrgnoU3OJTMpUgA9PTLeCXo1YTSc+LY/0vBJ1zrysGdLvnl9OZm4ZqZnF6jS76PgsAkLilaTATsL6MkynuLxaDdaRwjutOQB7Ny12rhq1OrjrsEqrPF4XT53qGvAJCCUoPJr4lAxkHkBsUhoRsYkEhEZikeEuUnDoHayOlRVvPSI6ebHoLo2IqGTCIhNVTl5eCwiOwcc/Am+/0B9AXubXGy3+SgJ3GYYj0pt8FezlNYPJB5PZV8Fe+vQF+t4+AZgsflj8gtRpdu5eeozevki+W2MwKNh76gx4SgW+pxYPdy2e7jo83DS4Onvg4uKBswDf1R1HF3ccJJzv/EM5uniqefq+AeGqCE9SDjLAR9IxwWEx7Krfz+DwBCOjM8zNPWV+/jkzM0958PA9Fu6/w9TUE2ZmnzI59Yih4WkGR6YYGp1iZHyGqdn73GrtUB0HMjtAqvj9g8JV0aDGYMbVU4OTmxt2To6ssLPH3sEJR0cb6B0w6Fawe1sEx3eGcLzCm1sFgQwlRzEeFs1EVCLz+cW82Lyd57t286B2Mw/KK5nPLGA+JoP7IUk8CEzgSUA8z/zjeRqcwtvhGbwTncN7SYV8nFXO1wVV/K54E/9QvpV/Wrudf1i3g19t2MbHNZt4Vb+Ntxv28l7LGT4buM7XE238crabb+f7+Xx+kM8W+nl77CotDWVcPJ5I4/FIGo5Hs2erie01evbviCEq8A0CTD8jyPtNQv2WEeLzUwoyHNm/PZCDO/w5sMOfqhJ3MmN/zrYqMzuqDRzY6cO2DR5sqnRnx0YNu7ca2b3Dwr56Pw7uD+TgkSjW7wgjOFODb4YZi4A+zYQh1TrbXpsip9aZvs/LJ0p7nR63OC3u8To8EvXqWvbuMTpcIr1wCnPHMdgNx0BXHPydWennyAo/B34R6oJuQwI+u/N5K17Pzxx/gsljGcmBLpQleFKd5sGWDE92ZmvYme3BrlyPRU9eQ33+99q9SsuuPE9OVwUrwAvohxrK6Du1mo7DBVyrS+H0+nB2r/KlMtlIdpSWALMDSWkRrK4qonTjajUsZ+OeDayuLiA0OQg3b2dWapbhoF+Ji9kBF5NVgXG+rNtSzrnm0+w5spOtuzax7/Burrc084d/9weev/OKY6dPUlgqpypmsmZ9OYdPHOTE2WOsrSojKjaYrPxEcgtSKS3OYW1BApV5FlrOpTPVUUT/1VyeDx/n//zNQz6bPc/kpWTmLgYzfTaQiZO+CvJjp0xMnLUwddaH6XO+S5o654vSWQsT53yYOO/LdIMf0xdDmWyK4WnfPv7Lf/hH/t//+594b/wsYxeTGW+MZPJ8KFNnfZXhIMbDD3TaxMRJ45LGTxgYO65n7LhxKYIgkQS5/pc0fsyITWNHjYwe0TN2dNGQOCrGg0Zp9KgW0ciSgbBoHBzSMnRQw9BBm9HwI6u8tijre+X9Ggal9uCA56K81D2b8fH6+16vT7B+jzWqIXubbJ+zRTvk/uAB63cMHvRiRBkyGoYOeFl10IuhQ54MHvBg4IA7gwc9GDroweBBTwYOev2Z+vZ70LvPnd59bouS/euyvW6917PXne7dbnQpQ8FqLIjBYLvu2OlMR50zstqMh3a5VtENiTI4LkU65J7tf0sDc9pn2uiYbadztp0ugf1sB92zHfTMdtI328XAbA+Ds30MzQ4uhu3/skffM9ZL10g3HYP3aOvvpK33HoVrS9D7+GDyDSA8Rs4MTyI6IRUJ4Uep1qx0YhOtPfMCegm1SzFdQnq+CuuLJ29TmAJ9BlKhr1ru8kpIk4ErOatJzZYT0YqXlJRWoNrDfANjVMheKsjl+dJTXy5z36u3k11Yhm9IlPLiBfiOHnqr3LU4uWsU7N00BnRmX4w+ASp3LD+/gF76xmUfHpOAf4j1CFmjJXAR+N8DUWAo42slBy8esV9gxJI3L566AN6mHwO9DfgK+kZvDAaLgr2E9i3eflgkxG+WanprdED10Gv0mHx80BilwE48e6M6HEam8Ok99Jg1JixaC1o3LS7isTu5Ye/shp2S5MMX5eSGg9q74eqhU6kFSTOIBPpWRVCxfgtjkwtMzT3iweMXLDx8yfjkY8YnnzI28WRRjxgamaerZ5w77YN09U0yODLPyNgCN1u6SUjOVa1+MhlPDB1VT+DuhYuHp/LoVzo6sGzlSuzsHZdA7+zigNm4nH31UTQejaVhSyhXCv3pS4lkLCKa4cRU5uu28/R6E487bvDgbjOPbzbx5OwpHu7dy8KGWiZyVzOekMVISCKT/rFM+0QxZY5k0juSWb9o7vvFqdD/i6gsPk4u4svctXxbXs1XVZv4qHYj7+7fzgdXjvNx9xU+H7nNt5Md/HL6Ht/M3OOLmQ7eG21mofsgHZdKaTqWSuPxZA7vCmFLpZmiTE/8jX+jPHkFep83iPD/W3KTl7N3m7Ti+bBnizfV5V4kRfyMret92bhWx+6tfhzZHcLh3QEcljz+nkCO7A/hyMFgDh0IZN+BSMo3BROao8M7w5qnN6Sb0aeJLOgE+CkmNMlGJcnNeyYavod7vA7XOA2usRpcozQ4hXvgEOKKQ5Crmkpn5+fIcl97VvjYs9zfEXNRBKbCCP7K4W9YtuInaFzfID3Uk/UpBjZnatmRraU+R+RFfa6n0m7x6m3K17CnQMfBEjPNdQlMXKpk8vJ6hhvL6T0toM9ToD+7IYK9hX5UpRjJj9UTZHYgOtaf1ZUFqhgvtzxDAd7dx4UVXm8pCeQdDXY4GlfibLRT8o00s27LGi7cOMfuw3Ws31zB7kP1NFw5zze//Zb//F//C59+9QWnzp9h8/Yt7D20h96hXuYeznLhSgOrSnKIiPcnJTuOsooiUlKiyMuMZEdNCl03Khi4kU7/1WQe9u3kf/v2gcrdT13KYqYpnPkmX2YavJls8GOy0Z+ZRj9mGl7TeV9mzvsy2+DLzAV/Zi4GKiNh7nI0c1dTeW/8HP/1P/17/q9//iPPx04xcTmJmaYI5hpDmWsMZLbBX+l142FWjIWz3kuaOmNh8rSZydMWps54L0mubfemz3jzp5qS95/6U5mZls+dMjF1yqRW2S/ppInJP9G4GBjHjUycsMn02t76mu09o0f1WKVj7LiO8RPfa+KknslTBiXZ2zR+Qo9VBvVc6/eb1Xeq554wMnnSyOQpq6ZOy88uhpBh6Rm2Z1nvGazvF2PphIHx43qlMVuE5ISO0RM6xkQn9Uojx3WMHNcsafiYF0NHrRpeXOV65LiW0eNa9drAYQ8GDrkzeMTT+l5ZF9V30J2+A+7I2r+4793vhhgUffs86N3r/gP9OOjn2umc+yHoBfbdMx30ztyjf8YK+8GZAQanh5YK8fomBlS43hayV6Af7eHecBcdg110j/Rz9NxJfENCMPsFEhYdp8AocIyITSYyTnLfAvrFUPfroJc5+Kk5RCVlEpmYoQrywuLS1BotA2ekAE5OQssuIjFjFYnpq9TgHOmpT8+WKvxidXythPClatxWeCe5e+mxlzG5VZvrWFu9hbjUbDwMPovevA4HNyvkbYVqNthLYaF3QAhh0fHq94iKT1ajfWUNDI1WXrrk2q3AD1LXAkMBvE1yLaCUsP3roLeG7qX1zU958TbAy3GzIvHsLeK9m+VkN7M6ulX2AnwxFMzys/lL4aNRwVG8eI3RG43JT51mp9EY0XkZMHkZCDB4E2j0x+Cux9nRDQdHV+ycXFnh5KpgL9D/oVxVKF/OvTeYJbVgldQUSCRD5gS0dQ4wMj7H3P1nTM89ZXL6CbPzbzM584Sp2ecMjTyg894ULXdGab07yZXmEbZsvcjaihMUFNYTGJKJ2TcS34BQvP2CVM2B1WjR4uzujoB++Uo77OwccXBwWgzdO2AyLGPP7kgunEigoS6CpjXBdKSEMRYZzWBMImNbapm80chE9y0mum4x2dvCZF8Ls123uN92nYUbl5htPMPo/j0MV6yjKy2LttAYOnxC6dUHMuoVyIgmkFFjEJOWUKZ8wpgOimQuOoGHKek8WJXP450beXn5KB/cu8SnQzf5cqyFbybu8uXYHT4Za+G90cvc7zpC75VNNJ8q4Mz+FKpWmwgy/BXB5p+TEO5CpN+bxAS8QWG6O+uKPKjf5M3+7b7s2mSmZq2e+LC/Iz/VlazEFWwo07O9xocdtUZ2bfVVJ93t2ORPZbmWolWOZGXbkbzKk7A8I96ZJgzpJnQZFnTpFvRpJnSpIiPaFAG9QWmp6j7RoLx68e5dYrxwjvDAIUxy8k6sDHTEPsARO38HVvrbs9xnJfaBznglW3AM8+Rn9n/DipU/wcX+b0gNdmNjhoXt2QbqsnXsydWxf5WeQ0UGTpT7crYyiAvVYVzaHM3V7fHcllbHk4UK8nPXNjJ1pYrRC2voPV2kQH9jZzKNtdEcLgumNtNCUaKBcF9nvH09CIsLROPngYN2OW+5/VwBXs6mF2/eXrdCyUG/AkfDChz1K/EON7J+WwVNtxqo3lZJ8bpCitYUsvfIHt775H1++bvf8A//yz8xPj1N09UrjM9M8v4nH/Af/5//yMdffMKps8ep272VMxePU1JRyKrV2eTkpVJSms3WmkzO7Y+n+1IcA9dTmb+3nf/164f89p0+Jm4WMH45lNlLIQrg0xf8mG20Ql3ArtToy1yjHwsXfZm7FMD85WDmm0JZuBLDQnM6T3oO8Z/++R/4z//hH3k1fY6pq8k8uBzJw6Yw7jcFs3AxiPkLgX8if+YvWCXPFi19n+17X1vnGvyY/xHNiQFyzudHNXfem7nzPsw1+DB73vuHeu0zM2JwnLEgqzzP9ky5tmn6rAWbbPfUes7MzKJmz1uYbbAw1+D9A8k9db9R7svP4qO+Q34f+a75BpEfCxd8leYv+PxgP3/Bm/kLFuYbrZprtCCab/RhXv5tGqy/o+33nJGfo9HCTIOZmQaTWqfPG5k6Z0TW6fMGqxps19Z16pwB0eSi1P6snokzOibPGphc3Mu1aOyUlrFTGkZPatRe1pETYkhoGTmmY/iohuGjWoaPaBk6orFx/vuBOe2zd+icb+PefBtdork2umdF7XTNtNMzI559D/0zvfTPSN+8wN7q1QvoJVxvkwBftdmpEH6fAv3d3nsUlJUq0ItHL5CU087CY5JUBb7kzG2gtxXiKY8+LU/1z4v3LhX30mIX/hropbdevH7x7AX0SRkFPwC9hPEF+OLZh0YmI730NthLL70U52UXlFFRs5WabfXkl1QQGBGHi8aEvau1WM1WnS6Fa+5a6Uf3VmF6qQqXUH5gWJT6feR3ComQg2dkTnvIUghecu4CYW8/CeuH4idnrPvLgTAh6t7r+XnZy3tfB70A3nbGvOTrrUNyAhTkBfYGo7cCv8lbhhIJ7H0xeHurkbhuHma8tP5qNr3W4IunlxFPdy06Tz1adw0ezjKJzg0nRzccF0G/8i+CXkLn7ri46xHYy/N0RjFIJNUgkY4wGpquMTg6z9DoA0YmHjMwOs/AyDx9g/N0dk9xpbmHS5d7abjQxbGTd9ix6wrpmTtJStlOYvJGwmOKCApLVjl6+VtJ54AUFXrpxXDxUKCX0L2A3urVS3udAwbtcnbtiuZwfQh7Ko0KIHczQhmOiaQ/MpaB0lLGLp1hoP0a3S1X6Gq9SldrM33tNxnsamF8qJ2ZkXvMDbYz1XWTkavn6D+8l55NG+koLKQ1Lon24Ag6fIK45x1Aj9mPfos/gz6BDPkE0hMQxL3EGEZrSnl2fh8fdl7g08Fmvhy9xVdjd/lyvI1Px1v4cOw6T3sbGL5Zz43TayhJ1WJy/J9ICFpJZWEAuUnOlGZ5UlvuTU2Zlh0bTOzZ7Mf2ajPVFWYyE50JMP2EYMtPyExyoqbCn7JV7hRkOZOeYEd4wE/xt/wbIkJ+Sl6uG8WVwUTmm/DJNGJIN6JNN6NLM6NLNSjp0+S+CX2aAa0MzrG11y2CXrx552hPHMPdsA9xZmWgAysDHLBf1Ap/e5zDXNElGnGP0fKWjz0/dfoJb9r/BGf7vybRz4ktmT4cKPLnQk0srbsz6TqSz+DpYqaaKpm9soH71zby8OZmHt7awqNbW3ncsk3t569tVK+PXVxL/9nVdB7N52Z9Mk1bYzldFUVdQQAlKSYi/Bxxcf05y11+wTLXN7DzeIuVXm8pwNtAL6vAXoFeYK9fgV+UhfXb1nLmyknW1JSQW5xFWm4KpxpP0T86SFPzFe7c6+T23Xbu9fbxz//H/87/B3z5y2/oHxnk+YsXDA4PcbOlmbI1hSQkRlBckk9BSRbVG0o5XLee+qpwNaVx6HomM+3VfPfJOP/05RwPO7Yx1hTLdJNA/s+BO9/ox/xFfxaaBPT+zF8JYuFyMAtXI7l/PZXZ29X88atn8F//Pb//qJ/7rUXcb07g4eUoHl0J48GlUO43hfDwcuiSHlwO4sHlYKX7lwL5l/TgUiAPm/5cD5oCud8U8CeSe/JM/yU9uOTP9wpAnrekpkDkOQ8vBfHoSrDSw8vB6lruKcm1TbZ7sl6Rz1j1+GowT5pDlvS4ORjRo6vyeiCPrwbx+GoIj6+G8aQ5nKfXwnl8NZQnzWFq//xGOM+uy17uyXMWn3cthCc/omfXQ3l2I4yn10PV67bvs66BPGoO4OFVf7U+uOKHVb48uGLVwyt+6nV5z8Mr/jy47GeV7K/I386XhUu+3L/su7SXa5vmL3ozd0GMCjNzF8zMNopRYbQaF+dNTJ8zKQNh4oye8dO6/37QdyvQd9ErrXZTvfRN9amWOmmr+zHQ9wr8xyVX30/P6AB9E8Ocu3yJoPAowqLiVLj7ddC/XrwmbVsCfTU0Jy2f+JQcYhYr7+Ws84jYtCXYq757GbKzCPzkzMIfgD5LZuMvtt5J1b3k6aWnXrx7abUT8AdFxBOdlEHmqhLl2a/buJWM/GL8QiJVIZ6rl16F78Wzd/bQqjC4FOhJTt4sOfLAUBW2F/ALnATgAmzbKl64eOYCbwnLC/Bfh/zroDd7By5B/nXAqyNoNSa8tCaVo5ezA8SLlyNcFewllC9V+lLM5+2rvH+NLhCtNhwPz2C0BqleD8TTy4y7hw4PTy3Ozq7Y2zljb++Mo7M7Dk4CcqtXb+9k7VmXATU/lBtOrlLIZ1Cw99JJpMEXvckPnTmA/MKNbKg+wbp1x9m+4xI3bk1x6kwnZ891s//AddZU7Cdv1RZS09cRIVAPz8YnKBnvoHh8Q+KJTJAZBHlqpr8YRDIASEAvo3yd3KwevYB+pYDezgEHRwecnR3Qe9mzfXssu7cGUldh4PTGEO5kh9AfG8pQdAwj2flMnj3BUPt12m9dprnpLJdOn+DSmRNcaTzNjesXGOi+y8xIL4ODbXR3XKe39Qr9LU0M3myg/+Ix+o7U0bezmrbyQlrSkrkTFUWLbwB3LX60+/lxM8CXm1HBDFcW8nbjfj6618BHg5f5fLSFryc7+Ga6nS8mW/lo5AYvBy/zuO88F/YWkxbswKp4D3ZUhlGa5cK6Ve7UlhuoKvZgyzo9ddU+1FSYWFtiJDZ0BT6av8VP/7ekxbtRsTqAvBQtUYErsHj+NRbNX5GW5EzlGh+2boqgvDKM6DwLvplGjGlG5c3rVNj+T0FvRPcnoJd8veTnFewjPXAKc8U+2An7IEccF+US4YY5zRvfDH80sTpWetvzc+ef8pbDT3Cw/yuSA1w5tT6JgZMVPL61kxdte3jVsYd3O2Wt51V7PS/bdvH2nTqetm7nScs2ntzexqNbW1i4Vsvc1WomL69jqKGU7hMFtOxL52pdEmdrYqlfHUJZqpHoACfc3H+Bndub2Lm9hZ37m6zwfFN59OLNi34M9IGxPlRuXcvuY3Vs3inDcRKIjAundG0xq8uKyMzJZt+hQ1xqvsHw+BTf/Po3jE1P0951j1PnznL5+nXmHjxiemaWQ4cOkpubSVxcDIVF+ezYsZnaDevIy4hmQ0kY5+sj6bmYxPCNYj6dv8nfv9/BXGsOk5f8mL0gYXYfZhu9leYu+DB/0ZeFJj8l5dFfCWThsj8LzaHcv5nI/I0cng8c5N//8SX/7rMenrYVstAcyZNrETy9FsnjqwK0cJ40Ryzp0bUw/lyhPLomCuFR86JkryAXyrNrYTy7JusPJaCzScBnhV8Yz29+r2c3BIo2yXvC1fue3wzn7VsRSi9uR/Kv0auWKF4u6lVLDK9aYpXeaY3j3TvxvHcnXq3vtsZhuyf3Zf+qRe4l8O6dRN67m7SoZD5oFyXxfpvcl9cXnyHPa4vn/fa/pDjea4vl3buxalX7tljeaY/mVVsUL+9GqtW2f3kngpd3In9w/1VbNC/vRvHiTqSSvC77Z7fDeHYrjOe3w3jeEm7V7XCeL+rZ7VCe3grhyc1gHl0P5OG1AB4sGg02w2GhSf77sRoENtIv5eg7Z+5yb7aNrtck3rzVo2+zhu+lOG+6mz7pqZ/qZWBqkP5Jmzffi4TsRb1jffSN9au1f2yA/vFBq8aG2bh1G5Fx8aogLzRKQvhJKnQfESf5+gziUqyV95ESyl+ccS/V+FEJGUTFZ2ADfVhsKiLx7kWRCRlqmI6E7pPTrbC3nmZXqkAvR9nKzHuZkidtbxK6F49egG/2D8MSGEFwVCLxabnkFK2hsnYHVZvqyC0sVZEHD+PSRQgAACAASURBVJ0ZO2cP7F08cdea8DJYlGS0rwJ8UJjK3wvUBdDilcvpcsorNfmi0ZvRGCzojN4YJa/uG2gNs/sFqb3RW7xuH3QmH7RGGWpjVgfTyFhbNcNeDqnRGJS0erMqwBPQa7RGBXu9waJy9DKUSA7KkQI2T50PXtoYTKY8tLpE9MZgPGX4jKcHbp5a3KSP3tENOwcXq5xcsFvUSicXVjo6K9nuWVdXVYEv1fjO7lr188gBOlbgh+Ltm0FwcDkR4RtITt7K2rVHSUxeS2RUAT6+iRjNUXhpgykt38yxk5ep2bJLGX/hsbHEpaSQkCajgTOIkpqHwDC8dEZc3D1xkIl4UnHv6MAKOztW2jlgZy9FeXY4Odnh6b6MzRuj2L0tkO0Veo6uD+BGXjB98VbQDyamMXFgH3NDHUwOdzHQ3U7n7Vtca2rk3OljnD1zlK62m0wNdjHc28a9O820NDdyu/k8t5rP0nr9PB03z9HZfIKOxoP0nzvEwNE9dGyv4c7aYlpz0rkWH01TSADNSZGM1a3jnVsneNXdyIdD1/hquo1fznXy7Vw7X8208dlMGx9P3+HdsesMXN3Nsc3p7K2KpiLLjZLUFdQUa6ha7cGmtXo2lusoz3MjJ9mZYJ83MGl+htnwBoV5gWTGawkwvoXR42/x9vpbYoPsKUjTUZDqzpp8Mxs3xpOwygffDAOGND3iwUuOXoXsU43oBP5pJrSpBjSp1sNtxKtXlfeJ0mqnxytRh3uCF+5xnrjFeuAR74VXggZNok6N1vXLC8SU5o0mRotLgDP2umXYub+Bs+NPyAjXcO9kNU9b9/Gq4wAv2vbysm03r9p387Ktnhd3BfI7ed5ax9OW7Ty5vZXHN7fw6OZmHlzfxPzVGqYvVzHWuIZ+ydMfyeXm7jQubEpgX2kIFRkmYoNkQuLfYef6C1a4L2O5+zJWeC5jhdf3EtDbaVdgr7fDwbACB91yIhJDqNm6jgMnd7L78HaS02MIDvMlJj6cLdtq2bx1E5evXKZ+714uXW3m+q3bHDl+nKbLVzh09Bg79+xhXXUNB48cY3p2noUHD+js6ubcuQauX2vm5s3L7Ni+kZrK1ezdWkLD3mzunohl8EIS87eymbwaw/jFAKYvBDDd6MtMow8zjb7MX5CQvRXyC03+i6H7AAX6+81BPLgRyeMbsdy/lsKj1mKetK7i8Y14ntwI56l4m2qN4Ol1USRPb1j15GY4T29G8PRmNM9uxPD8ZizPb0Xz7FYkT29H8Oy2gEYk+wie347gRWskL1ujeCES0LbGKL24E43o5Z0YXrXFKr3TFsc7bTG8027Vux2xiN4TtYvieL8jng86E/nwXhIf3ktelOyT+LArmY+6U5f0YVcSH3Ul83FXCh93p/JJTxqf9mTwcW8GH/dl8ElPOp/0pvNpXyafifqz+aw/h897c/iyN4+v+vP5ajCPrwZz+bI/h68GcvlSNJj3muQ6hy8HrPpCVnn/UDZfDmbz1YBIPiv3c/hyKIvPhzL4bCCdz/rT+WIwgy8GROlKnw+k8Xl/Kl8MpPHFYBqf9afwaX8an/an80lfKp8Ppit9NpDGZ4Pp6rWP+1L5uC+Fj3uT+agniQ+7E/mwJ5kPupN4vyuB9+/F836XVe92xvJORwyv2qN42RbJi7sRvLgbztutYTy/FcLTG0E8vu7Po2t+PGj2sXH++9D9vek2FaKXML1NPXOdqiCva6aNntkOVYXfP9utCvMGZsSjX5yEtwh4G+j7xvroH+tXGhjv53sN0dHbTVnlOsJjYlWuPkL6wOWQFsl3x6Uoz1py7wre4tmn5KqiOwG5LWQve5GE8W2hfIG+3ItPzVeHsciBLFbgW3P1EsKX1jo5LU1gL969Dfj+obFYAiPxC40jOCpJPVMK+8rXb6KyZiulFdXqFDajTxAOrjJoRouHbrHATW9WgBfvXrx8m/cu3mhQaJTy3uWegFcm0omkKE5WuWeVPMu4dN/2Pg+tgR+TDL8RsIs37yVFgou5ejEUDN6+GL290ZkNaE1SZR+Kt7kci6UcT20oLl7SI+9mba9z98TJyVXl5u0dZI68gN2JFU4i2Qvs/1zi9Uvu3sFFWu6kSE6jnueuMaMzhaM3xaE3JmDxScTiG6NqFHRGXxUBcPcyIdqz/xhtnT3sPXCYtKxcomITiI5PUocGxSakEBEZi3QUuErLnxp564KjsyMrnexZYW+nIG/nIKBfiaPTStzdf8HmDREcqA9iU7kHByp8uVwYRHd8CH1RUfREJzC8aRMzPa2M9t5hov8e00MDTI8OMjrco6aiDfS1Mdh3h/aWq8rrb7t1mfYbl2i9eoGWyw3cajrFraYTXD9/kFuNR7h5/gCtF47QcfEoPecO0HVoB+11VdyqLabn8EYe3znFq55LvD90jc+n7vD1XAdfz7bz1Ww7X8zd45Ppu7w/doN3hi/z6N4pOk7XsDnfTEHsMjbkebK5xMjWtRaqV2soTHMiPcGVYL83MXj+FIPuDeJivPDV/gyd21/hq/s7Qs2/ICHQjuxIVzbk+HKmLo9r5zeRWxyCT5oeY6oeY4p+0bM3qaE5MjhHJJDXpOqthXlJejwTtXgmadGk6tCJgZBhwJhlxpzrg0+hP95FAVgKRUGY8/xVvt8z2hPXICfc/Zxwt9jj6fkGWXF6+i5s5dGt3bx9Zx8v7u7lxd3dvLgrkLfq7Tu7eN66k2ctO3hqA/2NzTy8vomFqzXMXq5ivHEtg2eKuXcsnxu702nanMih8hCqMs0khLjj6vpzVrj9QkF+uftKVniJVrDCa7mSFfQSvpeivGU4G5aRnhfL+ppCDp+p41jDXhJSpXjWQnCYH6sKczh99hQnT52ksmodJ0+fZHvdDrZu38bJU2fYsnU762tqKV+3npCIKOKSUqjdtoOrN24xMTnF/fv3efniOS/ffsazJ/f55bdf8OLBFDeOltFyJJjRC8GMNvox3igV9QFMNfovSkL5/iyosL0fCxK2X9TCZfHegnh0LZjH18N5cl08+HCe3IjkmcD7VgxPb0bx9FYoz26HK2g/vx3N89sxvN0Sw4uWSF62RPOqNZZXrTFqFa/01d0YXgqs2+N4pyOeV0uK4917cbwnsOlK5L2uJD7oTuXDnjQ+6BYQJfNRb6p135PMh70pfNSbgoDrk/50Ph3IWNJngxl8PpTJF8PZfDWSx1cj+Xw1vMq6juby1WgeX42u4uvRgkUV8vXoKr4ZW8U340V8NVrI12NFfDtRwjeTJfxyqpRvRZPFav/r6XJ+NVnOryfX8LupCr6bWsd30+v4/axV381U8N1sBb+Tda5yUev4bm4d3y2s4/f3K/n9fev69w/WW/fza/n9XAV/r56x+JmFCn67sJbfzq/hd3PlfDdfznezZfxuplTpu5lSvpsp4btZ0Wp+N1PEb2dK+e1sGb+ZKVb69XQRv5oq5NfTq/nl1Gq+nijgm6kCvp7M58vxHL4cy+Gr0Vy+GMpG/m6ficEwlMang6lW42AgjY/75e+dyPvd8u8jBpVEEiJ4uzWEp7cDeHzTj0c3/gdBL9X3/bM9DMz28q8FvQC/b7RPqV9C+COD3G6/w6qSEkKjYlV7Wmh0PEFRcYTFJhOVmK5y8QLtKJlxL731ydkI/G1gl3C9SN5j8+ht3n2snESnYJ+vivAkN28rzLMdcCOrSIAvp9XJgB75vEA+NCZFfY98d0JaLrmFZayr3sLGrbtYs75WRSCs42JlmIxB5eylol0VvEnRm96iwvPizavQs7eEzH1VUZnVyzYqeNuq4qWqXCTXAnUZaPNjcFcV81I1rzPi6q5Zys/bIC+r1mBCYzSgM5nU+FitWabhWdBoY9HpktEaQqzGhs6Eu4cWV5kr7+KmYC/T5uTAmBUiR9FfBr3AX2BvWx1dpQ/fXRkRbloZtCOGkEWF8k2+Uowok/qCVVrBYPFTRXZ5BcVcvNLMgSPHySssJjQyhrAoGTWcSHRckhoIJBELJ2d3BXoHR2fsHX8c9E4Cetc3qK0I5diecKpXu7C7wpvzxUG0JYQwEBlJX2gsA8VrmLp9lY7bl7l1tYFL50/S29lKX/cdBnrvMjbYychAGwPdrXTducad6xdpudpAy5UG7jZf4O71BtpunKf9+jnarp7m9sWj3G44yO3zB7h9bh8tjftou7CX7qa9POxs5OOxWypM/+HIdT4Zu8WX03eVxKP/eraTL2fa+XD0Gi96G3m7+xyPO07SdngNe7N9OJTty454L6oiHdhWYKE43YuoUHv8LW9gcvtrtE7/hoggO9Ji3ChM07Im10RlnjdbS0I4vSOb9jMbmLy+n/4bB1mzLo7AFCPeqUYsqUbVYmdMN2GQ/Lx4+JKvT9GjS9ajT9ahlzVVjyFd4G7ElGPCO88b31W++K8OIKA0CL+SACyr/TAV+qHLMuOVpMEr2g1NqDO6QCd0Pisxm94kI9qNliPlzFzewqNrO3h2cydvt+5SnryA/nvI1/2rQX9zTyZNWxI5siZMgT4pTI4qfoOV/w3Qr5QcvXY5jtpluGiX4WVczoaaNDbWplFXX8b5S4fYWldJWKQP/oEmfPxMpGWkEp8Yp5RfkEdxaTF5q/I5ePgwR44eZ9eeg2oiZIgcNBUcgdlHonPBhIRFER+fSEZGBrm52dRurOLkySOcOHyU/VuqWZOh4ehGDT0NQYxe8GeiwZ+JRn9Vfa8q8C/4MyeefJPfEuQF9t+DPoTH18N4ckO88wie34pSILcCPZq3W+X/9CU0HMertnjebU/i3Y4U3m1P5b2OFN7vFE9RIJHIBz0pvN+VrPRBTyof9qbxUW+60sd96XzSL7DO5POhbD4fzuOL4Xy+HCngy5F8vhBgj63i6/FVfDNRwLcThfxysphfTZXw6+lSfjNTzm9mBHBl/Ha2nO8W1vD7hQql7+Yr+G5+Hb9fWMffP1xv1YMq/v7BBqseVvOHR9X84XENf3xSyz8+3cw/Pv3/SXvvqKrPtG17fe8772RmEhvszaYICkiT3qu9K/auiNgF6VJERQWliNJ7L9JBbNh7jyVGjSW990ky6YkaPb51/TabmJl55nm+9/vjXPduEjfJynGfVw3jw9NhfHgmnE/OR/PphVg+Pb+eTy/E8dmlBD47H88n5+L57HISn19L5rMrm/j8UhJfXEzky8sb+PLKBv5+KZGvryT1aANfv5zIN9c28I9rG/j6aoKib5TXEvn65Xi+uhLPV5fj+PJyPF9ciePzy+v54lIsX15ez98vyxnN3y9F8eXFCL64FMGXFyP58lIEn10I5dPzq/nknGgNn5xdyyfn1vLx2dWKPjqzgg9Pr+D9k8t5/+QyPjy9nPdPhfDeySW8e0J+T4t46/AC3uqey5vds3l4cCYPDszg/r7p3Ns7jbsdgdzumMyttgncaB7DdQF+XQCXa3w5X+HO2TIXTpc4/6ujrz1QyT+7eqXiXinG0zr6psMNtBxupPVwE63dzf8jR/886Js6m2nsaGZPWxMxiQl4BwxHwvcij2GjekEvUBeI+8ugGRmJOzawF/QCdoGxSAd3+YxsvZMK/JE9bXni1iUf7xMwrnc6nhT5iZOXwTkCeDlFshpX/rzuQiH/vIDRUxgxLlBx8gL7xSGrFdivCY9F+v+lKE9cvZwipX1NgG/joABNQvaSj9c5fN3EOh2wBeY6wMspA2yeh74O/Dro61y+8uctbXp75wWGUoxnbW3PEFlcY2ONla29kse3srVhiK01QwS6dva4e7vjF+CDs4sz5uYWWA0ZgqurC9Y21mgMjVAbiYxRGQ1E/W+cvM7dqxXn/7vT1+bzB2E8SIBvjqnFEGUin43UDDh7KcuMHF2llsFTmcMvs/g9fPxJSt7G5m3bWbZqbS/oBfY+/iPw8PRTvpexEnEQyJugMTb6g6M3NDbqcfRqBpn0Y8UCD7YmDCdkljHrFtmQvNiNsnFetPn60uE1gvpxEi7dRXVFLuXF2eRlp1NbXUJtTQl52TsozsmgJCeTuspCGioLqSzaTX1ZPnvKC6kryaWmZDcVhelUFKRRWZBGdcF2qvNSKZOFKOmJVGQmUp0Zz9GqDGXRzYODNdzaW8qNziIF+Le6Srm9v1wJ3YuzF93aW8zVlhwuNGRwsjqF44VJtEQvpmiCH5muNmx1sSBrtj+JM72YO8yCAMcBOJn/iWEueqxc5ElEsC9r5jgSPt+F1HUTqN6+jH1F8RytSOZYxRZaizcSvGwM7hO17XUCeJmS5zDZnqET7bCbYKvIdrwW8nbjbZWhOg6BjjhOd8RxliNOc1xwmuuGy3x33Ba44znfHa+5bnjNdcF9hhPOE21wHGWO20hz/EYNYcw4WyaOtiIwwIygMZbsXjeJ1pQlHMxaxYGdyzmcvYqTResUFy9O/kypOHlROKelGE9C90WhHC9Yozj6Q9laR9+WtoD6rbMoSZhCTvh4kpf4smKKPeN9LRgkoDfrj2qQHqpBalQWIq2bF1evOHprgb0epkM02NrqszVxOpujxxC5fDRpqesoLEln/sIpDLEyxsnFBk8fNzy8XRk+0p9JUyawfOUywiPDyc7NoXNvF40te1kYtFzZACntstJBI3MxZHKli5sMtpJdDRZYWJphb2/NjJlTmTZtCqP8HZkUYERsiBV7Mv3o2u1JV5abon1ZrhzY5c6h3W4cyXbnSI6cWld/NMed43meSk79VKHkab05WyJ5XHFykuMVwA9XXPmV2jFcqR3L1drxXKufyLX6SVyrD+RG41RuNE3mZssUXmmdzq22Wdxqm8HtDtFM7nTO5O7eWbzWNZt7++bwYP88HhyYz+uHFvJG92Le6A7irSPBit4+Gsw7x0J4R5zw8RDeO7Gc90+s4sNTa/jw1Fo+PhPGJ2fD+PTcOj49v47PLqzj84vhfHEpks8vRfHFxWgFlF9ciUGr9fz9ahxfvZzA319O5Es5ryfy9Y2NfPPKZr55JZlvbm7hH6+k8N3tdH64k8X3d3bz3d08vr9TwLd3CvjHvVJ+/nAvT74+za+fHeaHt5v4/n4pPz8o5uf7Rfx8r4BfHxTx64NiHokeFvP49WJ+e6OUJ6+X8PhhMU8eFvPrg3x+vZ/Lo/vZ/PpaJj+/ls5Pr6Xzw90MfrwjSuenu2n8fGcHP93exo+3t/Lj7S38eDuZH25v5ofbm/j+1Q1898oGvn0lkW9vJirnNzfi+Pp6LF9dj+bvL0fx5ZUIvrwSzpdX5Hezlk8vrOaT8yv4+NwKPjwTwvungnjv5CLeOb6At47O4/Vucf8zubd/One7ArndOYlX2sZxo2kEL9f7c7nGm3PlrpwpdeJ0icO/gr5mfwU62OuArwO9VN83Hq6l+cgeZXiODvTSYifh+8Yuqbj/PUffpITrW2jp0krn6Bs7GtnT3kh9yx7Sdu1k+NixePkPx3vYSDz8R+A1bAy+I7UheC3EJymw14Fe5+D/GfTyvlTdS4vduCnaffRSTS+z7WWJjZ2jFw4uPspyFhmQI618An0p9hs7cYay616K+XSwVyr8xwYyXLbIjdfCfuqsBcxbvIzZC4IVVy+QF0evk4W1vQJ7ycML3HWQ1xbUOSr5eV34XmCtA70O8rrwtw7+OsDrTh3o5bmFpY0yIEcgL611EsaXXL3I2kaK84Zibe2oPW1tsLKxwcHRngkTZT7+MNzcHLC1McfF2Y5x40czZtwoJSyuBb0JAnLVc6CX58/DXfdc95ryXD4v7XimgzEebI65jcwdkLkJHkpBnRTVSUeAbNZz9fTB0zeAmPgN5BeXsXLtOgX0vsNG4uU3DOmh9/TSgn6gDO8RN29kgkYuIsYabejeyBAjEynG02BopMLMqD8LpjuxJXEkq+YPYtlMM+IWOZM3zpVWHy+6vIdT7z+O7swdHN2/h7aKQvbtqaK7s5mjB9torC2lojiXwpxMsjO3Km4+N3MbGVs3kJuxlaqC3dSU7qa2Ioeakl3UlmRRlbeDiuwUKnYnU56VRNXORE7U53L3SAN3D9fx6sHKXld/s7MYHegF8PeVMH4lr+4r4ZW9RVxvz+finp2cKN/Gga3h1E4eTUdAAN0jR7Fv8jgqJg0jeYoHK2Rr28iBrJ7vSvA0KxaPMyVxiS+V25bQXZrImbpUzjekcbZmuxb05ZsIXjEG90kyBlccvC12E221bn2S5O1tGTplKHaT7LCeYIONfC7QHqeZTrjMdcF5jpxOOM0TN++C51xnRs5zY9wcVybMdmHuXA9CFvqyZskwYpePJiU8kIKNi6hNWUbL9mV0ZazmcHYox/PDOVkcxZHctezPCuHgruUcLwjlVHG4Av2TRWGc6AnXS8hedCx/NUdyVyKg379rKR0Zi5TWu/INU8mNmEDyEh9WBzow2c8Ki0H9MTDth8pMD5WZCn1z1R9BP0SFRkBvo4eZtRpXp/7kpU6meNskNq4cxoaI2WRnbyIubhUurkNwdrXGxd0eOwcrPLxcCQpewJx5swiPXEfoulDyCvJJ2LiZ8ZOnKv99O8lF1tUTJzcvXL28GTZ6BCPGyn/Pnnj7y9ZOP2bMG8+MBROZPXcaM6aOZdJIG6KX2NGQ4cfeLC/27hTgeyjan+XBwd2e2vx8j5s/luvOCakqL/TmVJG3FvRSpKWAPkAJwV+ulnD7WK7Uj+dq/QRerp/E9cZARdf2TOJm4xRebZnGvY5Z3JdQuZxdc3h4cIECdDnfPLyYt48u4Z1jAnKt4/7glDjQ1Xx8RgAuClUg/snZdXx2PoIvLkbx5aUYxeV+dSUOnb55OYFvr2/g2xtJ/OPmBr67tZHvbm3i21c28d0rm/nh1W38eCeFH++kKvrpznZ+uZvBL/d28uP9TH5+sJNfHu7m19ezefR6Lo/eyOPRG0U8erOUR29V8uidep6838qjd9t4/NE+nv79NPx0H377GJ5+wNPvb/LLx4f57cNOnnywlycf7uPZp0d4+ukxnn16nCefn+K3L8/w7KuzPBX9/azy/MknR3j83l6evt/Cs/dr+e2dcn57u4zf3qngt3cq+e2tMn57s5inbxbw5M1cnryxi99e38mTh5k8fpjO44dpPHq4g1/vb+fXeyn88tpWfrq7hR/u9FwAbiXw7Stx/OOmQD+Kr65F8PeXw/niSihfXF7D55e0wP/g9BLeO7mYd48v5O1j83nz6BweHJrBa/sDeW3/ZG7vncAr7WO43hjA1TpvLlV7cq7cmdOl9pwssftX0FfvK0dgL/pvQd+tdfSyvU5bdS9jb5t6JYV44uSfl8B+T/serdoaKa+tYub8+Xj4+ishfAndewaMxmvYWK1Tl6E4o/4YvhfQywVA5DVsXK+rF0cvoJb2uvFT5yhb4/xGjFfG08rqVQsbJyxtnLAa6o6dk6xfDVDWr+pa+pSK/rHa9r3eS4WSGpikbf0bPZGR46YwZuI0hjp79RTlmSvDdGRqnkiAL/AXR29jJ1Xo2kp7qbYfYvP/H/Q64MtFwNzCWgG85OgF8hK21xXlWdvaYm1ro7wmryvPBbpWNowdO47Ro4bj5eGEh+tQpk4Zx+o1y1i+KgQrmyGoDDWojUwURy+uXmVo8gc9D3jd497PyJ+TcL/k700HM9DcksHW1gwZao+NvUz10077k/8ZSu2Cb8Aops2cy6y5C3D39lMk8JfHbp4+yjIf+W4CekNDE6XC3sBQg76hGpXGAHHzkrM3NjFEY6iPkUE/Asdbk5w4kogltiwJNCJmoQO7JzjT4ONCu48fTT6j6E6I52xdGbsWLWTXggU0bEziaEUxJ9saONrZSHtjJSX5O6kqzlYcfcqGGNI2x5O+OYGs1CRSkiLJSdtIWXYqFbnbqS3IoC4vlcacLRyrzebmgRpuHajk1v5ybu0v5ZVObfheQC/h+1f2lirnq/tKuXOgVAH9ra5iXt1fyk3J1zfu4nTeZjrXLmbvrMl0B07kyKQJNE8cSepkN6KmO7FuliMRsx2JD/KiOGkuXXnRnKrewuXmTK62ZHGxPo1TFVs4UZFMR2kSq1aPwz/QHvcpdjiPt8FprA2O4+1wnmiP8yR7XCbZK4/dptjjMW0ovjMdCZjjzLBZzgyb6cCIWY6Mn+vMjEWeLAnxJ2rdeLbETCUraS5V20No3bmW/bnhHC6I4ERRJOfKYjhXJk49SgnVny2KUc7TxZGcKo7kRGEYx/LXciR3tXLK46N5WvcuOXmdBPLd2cs5lL2Mg7uX0Zm5mKbUuZRvmKY4+i3Bfqye6sgUf2uszPXQmPZDrQP94H8CvVKMp8LIZgADhwzA30dFcUYgRdtmsmF1ICmJK0iMW8bW5HCCl87A0WUIrp72DHWyxs3TiTnzZyoFemtCV7Nw8QKCgoOIjluPd0AAxmZmDDQfjIW1FbaODrj5ejFywiimzZ3G1DmTmTRjLFNnjWdBUCAz509k2pwpzF00izmzA5k3xYOta12p3eLEnm3ONG93Y98uX44WjqIj3Z19GY4clB7u3c7aYrznYS+V78VSkS0Fc8O4VCmFWqO5XDeOy/UTuNowiWtNgdxonsarHXN5eCKKN04lcu9gFHc6VnKnYxH3urSO/Y0jQbx+eDFvCuBPhPDuyWW8f2oFH51Zzcfn1mod+cUIrRO/FM0Xl2L4QkLXV9YrIe5/XEtUYP7dzU18LwC/lazox1e38vOdbfzyWiq/3N/Bo/tpPLqfzq/30nl0L4PHD3fx5I3dPHldlMOTN3J5+lYBz94p5uk7RTx7p6RHpfBOObxbAe/X8OzDep592MKzT7rg8x5wf3aSp5+f5cnfb/Doq7s8+uYuj7+6waMvLvD4y3M8+uIiv3z5Mr/9cB8evQ9P5DLwJTz96l/1+GOe/vgAvr3Ksy+O8uzTvfBxO3zUCh81wYcN8H41vFcO78nfsQDeyoG3snn25m5+eyOTJ69n8ORhGk8eyvdO4ee7yfx4eyPf39rA9z2g/+ZGNF9fj+Cra+v48mooIWZ2uQAAIABJREFUn19ZzWeXVvHphZV8dHYZ751azNsnFvDWsfm8cWQOrx+ext39E3ilcww3O0ZxvW0EV5sDuFIvkHfnQpUrp0qGcjR/CIdzzf8V9FVdpVTvK0OAX3ugAinAU6ruD1XTcKiSxu4amg9rx+G2HW6mrbuF9m7po9e6eqm+F0n/vBTj6Vy87tS6+T00tjfS0LqHPa1NhMdG4+Hrq4TwPSVc6z8C72Gj8R0xnoBRk/BXquwF9r/n48XNSy5dJJcCeS5RAL9RE5XPSdW8QFmq+WUOvdVQFyylD93OGUtbZ4bYuWAlfd9Onrh6SqvfWKVdT6nmVyr45SIxHu9h45S2OxmA4+EzHE+/EXj5jVRyz2qjQRiYSKha224noJcWPKXHXsmVS4+5tJ1pq+ylNU6q6MWV/3Po/r9y9P8cuteF9sX5S8W8VN6LrCWCIKF7u57HtuLqrbAWuNvIY1tsbW2wsbHAwd6GkSP88Pd1J3DSOELXrCJs3WrWRa5l5OgRqI0MMDAyQmUoufo/Ql5fY9wLfR3k5ewFfc+lQC1FfSa63485ZpayZlbqB+R34aS0FXr6DFPm2Lt4+CgdAuKC3L398fAJUCrw3Tx/X94z2MIKA0NjZb69FOHpawxQS7W9sTFmgwdhaWmOoZEaA3UfJoyxZGvSaKJChrJ4iiERixzInu1FVYALDV5eNHkOpyN4ORfzc8j0G0mGixc7PH3YPXEiZStCaN6WxL6SbDrqS5XQfV15PjUlueypKKAqP4vSnHSS48JJilrNtvWh7IgPI3drHC35OzhTn8fVjjKutBdzpbWAa+0F3OwsUiTtdFrQF3Ojo5Dr7YXc7Crk1QMl3D5Qxu0Dpbyyr4Rb+0q50ZHHhdodXKjcztmCjZzLSuDM1ggOxS+jIW4RBbEzKVw/i7KEebRkrKW7OJGDhXEcLIrnUHECBwpi2ZsTRdvOMFp3hlGTtpr40IkEB/mzcJEf8+Z5M2u2JzNmuTN7njdzFvgye643s+Z4sWChL0uX+LFy2TAi1o4hLnwim6IDSY2fRUHyImrSl9Oeu45DhVEcL43hXEUC5yrjOVO+njNlMZyv1LbKXayM5mx5BKfKIjhVLIrkbGk0Z0uiOCPPi9ZxoiCUk4VhnMhfy7G8NRzJWcXhnBV0i7KXawG/exkHd4VwMHsZB7KX0bkziMbUeZQlBpITMY6tS/1ZOdmByf5WDDEfgGZgf9Sm4uil8l6FylyFuid8ryvGM7bRZ6Blf8aMtKAidzUp6xcSNGcSGxPD2LY1nPj4FaRnJBCycg5OrkOwtDPDZqgFTq5DmTRlPGtCVxKyPJjFSxYpm+1GjRuJ8SBjDIwNUBurMRlsgrWDDY6eTowaP4KpsyczZcY4Roz1ZeRYP6ZMn8jkmeMJnDOBFatCmD9jCrNHW5G02Iidq0woWGdGtWy6S3WnTtbVpgylK82eAzKgRdrtctw4luvGiXwPTip5eh+l6O58mVTBj+Bi1Wgu1ozlUm0P6BsDudkyjdudC3jr0k6+fnsfP39+mW/fOcU7V4q5dzKee91Lef3wEl4/HMQbR4J5W8LxJwT0K/nwbCgfS+j9QgSfXYzicwH8lfV8KSH2q/FKmP0bcew3N/L9Kz2Qf1WAJmHsLb2Q//XBDh69nsHj1zN59HoWjwTsb+Tw9J1CeLeYZ+8U8fTtIp69XQzvlsL75Tx7p6xXvFcJ71fBBzXwUQN83Myzjzt49sn+Xof+9OMTPP34FE8+P8+Tv1/jt+/uwvcPePbdA578+DrPHr3Lb48/5tGvn/D0qcxE+IFnPOEZv8FzesZjePodPP6Epz/c5cmXp/nt826efrofPu6EDxrhgzqevVfFs/fKePaeXEryefbWbp6+mcWT13fy6EEav9zbwS/3tvPzaxLa38z3tySEH8c3N2L5+no0X12P4MuX1/LF1TV8enkln1xczkfnQ/jw3FI+OBPMuyeDtIA/OpcH3bO4f3A6d/ZN5pWOMbzcEsDlJh8uNXpyrtaFM+XOnCx24Fi+LXvTTWnZZkhj8r/ZXle5t5iqrhJFNfvLqDtYQX13JQ2Hqmg8WEXToRqaD2lH4Spz7w+30KaA/o+w/0+gb2zfQ1N7ozJGsqmtmez8PEaMGY3v8GF4BQTg6ReA34jRyIS5gJET8B2ubZ8TJ6+rrv8d9GOUUL/3cIkAjFMq9uX0kyl7oybgHTBaAb21vVTDS4+3a29LnLTGSfGcjLSVKXdObj7KRDsvv1G4ybAbd1/sXbywddAOrtH1vwuoBg6yRKWRHLZZD+wttY7eUhvGF6jpQvRKRf1zcNdB/r8L3Qv8dSF8Ab5IAK+TyWALJfQv/eU6KYNlZESvzMaXC4ACeQnn2zDEyhL7oTZ4ergyYfxopk2bxPx5M1m2bDHrwtcQGbWOxUELMbccrITF1UaG2lz9c45eQK+D/X8EveHvYX6pyh842FL5LvKd5fchtQoSwnd0kd+7lzKDQNoTZdiQ/HuX3QE+AaPw9B2Gi4e3solP2vxUhnIBkb+XEWpDcfMmeHp74uHhhomJEQaqFxkVYEpy/AjWr3Fk8VRjVs22IjPIj/KR7tR6eFDnFkDjjPmczEwnN3AaOaNHscvPh93u7mR7eJDl50fOtGk05aZTmpdGTtY2ygp20lpTzMHWGroaK6gvyaF05zbyt8VTuHU9bYXpnG8q4Vqr5NoLudpcwOWmPK625GuB3lmE4tj3lXBHoL5f6+Lv7C/h7qEyXusu5153BbcPlCjgv9WZz6W6dK42Zik9+DfbcrjevJvLDRmcr0nlbNU2zlWlcLZyG2cqtnCsZCPdAviiOLryYujMjaIzJ5KWnWE0pK2kOmUpZclBlG9ZQsW2YCq3BlO2ZTFFm+ZTkrxIUfGmBRRvXkhlyhJqty+lPi2E9uw1HCqO5FhZLCfK13OiNIZTZbGcqYjjTGU8Z6sSFF2oSuBidbyiS9WytjcROc9XxHKmNJrTJVGcKtE6eXmsuHoJ0xes4WThWk5JLl5C9DkrOJy9XHHuAvcDWUvZvzOYA7uWKpCXcbidu4Jp3L6A0oRAsiPGkrzUlxUK6If0gH4AqudArzZXYWChwsBSheEQbTGeoa0ehlYvMnrsUFpqpcgyhZnTRjN73iRiE1ezcu08UrZHU1WbzcTAYdg6mmNlK7Mj1FjZDGbM+BGMnziGcRNGM2feTKZOn4yJqVw81RiZGGBsqsHE1AhDEw2DzAfi4uZIwHAfZY99wEgf/EZ54+xpj4vHUMaPG8bEMcMZ4+3I2uk2JM0zJmWBHqkLBrA9SMXOFWqK1plQGTOYetkol2LPvnRHDmW5cCTHnaP5HhyT4TBFvpwuCeCsVNdXjOJ81RguVAvsx3NF8vONU3i5MZArexbyckcUd8+U8sm9U/zw0Xk+v1fKg2NruXdgMfcPBvGgewlvHNbC/t0Ty3nv5Go+OL2WD6UY7mwYn5wP5zPJr/e4ecmpf30tnq+vJfDNdclDS2he8tRb+UFgf2crP7+Wwi/3t/Pzgx38+jCdXx/u5NcHAvp8nr5dzLN3S/ntrWKevCWwF3dcCu8K5Et7Qa9A/91ynr1XybMP6nj64R6eftjEsw/bePZhJ88+2MvTjw7y9JNjPP38FE+/usRv397kt+9u89v3r/H0+/s8+/EhT394yOOv7/D467s8/e4+T396i2c/vw0/v82zn97i6Y9v8NsPb/D061d48ukpfvmoi8cfNvHkw3qevl/Hs3erefpWCb+9VcjjN3J49EYWv76ezi8PtvP4QQq/3JPvLCmJjUpO/h834xWwf3M9mm+uS3g+lM8ur+Szy8v47FIwn1xYyMfnF/Le6bm8e3IObx+fzZtHp/Pg0CTu7J/Aq3vHKu799v7xPDg6h/cuxvHq/kUcr/Siu9iW7iIr9uWY054xiOZUU+qTjahMUFMeq6I08t/so6/oLEJgL6reV4rAvvZAOfUHK9hzsJKmQ9U0H6r7fcHN/xD04uR1aupo6gV9Y2sTdY0NLFkWgv/IEfiNHKmAXjsHX8biTlDWuUqYXkAvkkI8CdlrHf0fQS+Qlxy/V8BofIeNUUAv0BZgS/heYC/tb0PsHJRc+vOFdDrHr7sQyCkRAMm7mw+x65XMeTceaI7a0BR9AZqxmbLSVRe+F1c/SFc939NCp4O6klvvqZrXvaYDurj153P0z7+ubJmTTXP/JAGmgFCK3AScMhVP+vNlJ72dtNnZOWBrZ4+NnbTgCehtmT5tCiFLFxO0eB6LF81lafBCwsPXsD4umsioCAWcEhYX0Iurf96t60Cvg/3z7z3/WPe+riL/+RY83XeUi4tAXyrxnT18FMl0QQG+yNN3OK6evsp3s3N0wdhskLYbwMgIPY0GjbFA3pvRY8fg6GiPkbEhatWL+HpoSIr2JyHcVQF90GQTtizyoGysJ/Ue7tS4+1I5cQrHdqfTlbmVhg3RlKxaQv7MQPJGj2aXtx+Zw0dyoDiH6oJMcjKSKchKobpwJ221RexvKOZ4ayVH9xRztC6f8y2lvNxRwY32cl5uLuRyY74C+SvN+VxrK+C64uoLeXVfMXcPCtAree1QhfL4zsFS7h4q4bVuOUt5dX8Rdw4Wc2tvPteasrjWnMXN1mxutedyqyOXa827uNSQxpU9GbzctJMre9IV5y/gP16WxMmKTZyo2MTx8o0cLk5gf14MXdnhdGaF0rUrjAM5kRzMi+JgbhSHC2I4VhTL0cIYuvOiOJIviuZIQQxHimI4URrPybI4ziqOPUFx7KfL13P6Ocifq07kfG0SF3vALnC/WBWvQP6SvCefFcgr4foIThRKLl5C++GcKAxVpuFJsZ1IycP3uHeB+77MJXRlBCk6sFNAH6KMxO3avYymHQt7Qb9lqR+rA52Y4j8Ey8Hi6P970BvZSOV9P0aOGUprQyZnjzaQvCmSJcvmMn/xVJatmsuyVbNpaS9n45ZIho/ywDfAA0trM0wHG2E6yAgbuyF4eruxeMkCxowbqQBeB3qBvgJ6Yw366v6oDAZgaKLGwdkO/xHe+I30wtzGFI2pPkOsTPHxcGLO5DFEzB9B+DQzkmbrsXFWHzZN78fGqf1JntGX5JkvkTKvPzuDDchZaUxx+GAq4yyo32RJ8zY7OtNlXr473dneHM3340TxME6WDOd02UjOVY7hQtU4zleO5Ur1ZC7WTOZczUzO1y3heusqbrYHcbN9FjfbZ3Crcxa3987iTtds7u+fw8NDC3jj8BLePLJU6/KPS3X8Ct4/vaoH/OL2w/hMCelH8sXlKL58OU4ppPv6+gZE39xI4rtXNvHtrc3849VNfPvqFr6/ncKPr+3gp3uZ/Hw/i5/v7+Kne6Isfnmwm18fZPPoYQ6PHuby6GFez5nL49fzlMvB47cLefROEY/eKebx26U8ebucJ29V8PjtGh6/U8/jd+t59G49v7xXxy8f1PHrB408freV395r5+l7HTz9oINn73fAh3t5KheFj9p59lGn9vUP9sJHB/jt/TZ+ebuSn9/M49c3d/Lo9R38+mA7v95PVfLtP7+WzI93N/D9nTi+ezWGf9wK5x83Q/nq+mq+vLqSz6+s4NPLy/j4QggfnQviw7OL+PDsAt49OZvXjwRyv3si9w6O5c6+kdzqHMa1Fj+uikNv8OJ8rSunKu04UmLFwQJL9uUN4UC+DQcL3ThQOJnmDE/qUgZTk6ymKklNZbwRFfEayuPUlMSoKIxUk79ORc7aAf8aun8e9OLsBfYK8PeVUre/nIb9lTQeqKXtSBOdx1p7VtaKm9c6egnh/7vQfS/ke1rsmiRP37pHcfWNbU3szNnNlBnTGTZmjJKvlzn42t76cXjL3vZh43ra3bTjbwX0WknYfgzPO/rnQS+hey//Ubh6BTDU2VNx9OLgxcnrIK8Fs7ZFzqzHkWvf66mml2I7C9mDrpUCelMLDIzMFNCrjEwxlK1v5laKqzeTXL2ltdIipyue00Fdl2N//nwe6Dq3/vwpblgn3WfllJ8hoNcVuCmgd3JVttdJgZ69g6uy6MbF1R1nV3fc3d2YM3smoWtXs3bNSlatDGFJ0HwF+hK6j46JJCJyHTNmTcPEVNrqBPL/Neh10P9nwOsZGPW6/uff0/XdyykS+MvFRYYDyb8Tkcwh0E0adHaXC4wnDi4y5c+FwUOsMDI1VXKhg62s8fELYNyECfj5+2FlZYmhRo1G3Q8vVzWJkf5sjvFm2ZzByuCZ2PnO5E3xodrLnSp3L8pHj+FQciInK/I5UpbPoeJsunam0rghlrLVyylZu4Lz7XV01RZRujuF2vx02suy2V+Vy5HqbC62lHC1vYyrLcVcbSrgcn0Ol+pzOF+XzYWGHC415nKlOU8B/bW2PK4JqPcVKjB/rbtMcfF3DkqYvpBX9xeifVzAjc48bnblc7Mjl+stuxXQX2/ZpZwCeQH8pfrtXKzbzuWGHVyoTeF8TQrnqrdysiyJs1WbOV+zhdMVGzlWnMCx4niOl8RzqiyRk6WJyuMTJQkoKo3ndEUipys2cLx4PceKYzleEqcA/kRJHKfKEzlXmciFSnHnG7hYvYELtUmcr9mAAF6RDL8R0AvgK+MUyJ+vkF55GYQTz7nyWKXQTvLxouMFkpcPVXLykoM/kruCw7krFCcv+fd9O4MVB68DfWfaIjp2LFSgv39XCPuzVyhqSV9MacJUdoePZUuIP2umOjMl4P8D6K3VDLTWY8RoK/Ky13KgI5Oiwk00tZSzYvVC1ieGsvdAAzEJq9iRkUB41DLGThiOnYMlZuZG+AV4EbwsiHURa5m/cA5uHs5ojFS9jl4LemMF9vK6WqOHnrofAwcZYuswBO9hntg522BkaoDRQDWWFgPxdJYtfA6snGRNzHRDNs9WkTxtAJsm9yNpcn8SJw8gYXI/EgL7kTRtAJtn6rN1jj6p8/XZsVDFzmBDslcMJG/1IIrXWVCx3oraDXY0JjvTmuJO5w5vOjO86drlxSEZpVsoQ3f8OF06gtPlIzlTOYqz1WO4WDeOK3smcLVRWrYmcat9Krc7Zyjgv7d/LvcOzOPBwfk87F7E61KBfyRIyem/K+1x0iYmBXtn1/Dx+VA+uRDGJxfW8enFcD6/HMEXV6P44uVovng5lr9fj+PrG4l8c0MuAhv55uYmvrmxSTn/cXMz376SrEQFvn91Kzr9IJXtd1L46W4qP99P5acHKfwk571UfnwtlR/uiqQqPpMf7siZxo+vpfHTvR38fE8q5nfy873d/HJ/Nz+9lsWPd3cqr/3wWjo/vpbJj69JBX8W39/O5vs7uXx7eyffvLKVr28k8dU1aaML5/Pz0iIndQtL+eB0EO+emM9bx2byxtGpPOiezN0D43l17xhutI9UQutXmvy4tMeXi/VenKt251SFMyfKhnK40JqDeebsz7Gka5eF4sZbdpjSvN2Uhq3G1CcbUr9JQ3WSmopEfSoS1VRs0FCeqKEk3pCS9YaUxGoojTGgKEKP4nB9isNUFIfpU7xORdE6FfmheuSs7vuvoNeF7f/5rO4qoXZfKfU9oJeVtZ3H2ug4Ilvs2v8gpQK/J0cvhXiSnxfQ6/L0TeLu2xp6pIV9fXMDYVHhDBszGndfP7z8RyjjcX0k/+4/Fq8AbXGeLnwvDl9bdS/FeJKn/93Z90Jfwvnyei/ota5egCKuXlrhBOi6inntaaPk2bX5dsm5S8ubtbKtTQAvMh1spaxuFdCLm9dJRuPKljtTc+mHt1Wmueny8QJlcbACaF0YXgd73es6Ry9QlwE0/046N6z7OfLzrewcemfBSwhf3Ly97K2XMbtOrvj4+jM5cCohISFERUSyZtUqVq4IYdXKZQrsoyLDiF0fQWjYataGrlEqiu2dHJXpc9pwuYkCbh3Y//nUwVxe10Fe9xnde3JKqF/XmieDduS7yHe3kAFCz00YlFHCOil9985uCuithzpgPdQeJzc3ho+WsOkkAoYPx9HJkYEDZRSuCo2qL95uBiRE+LFlvS+hQTYsnKAmYu5QMmf4UBbgTqWnK5U+PtROm0rzyhUciEvkREYGp/JyOVaUR3t+Jq1FmVzqquN4cxmd5bs4VJnDmZp8zlRlc652FxfrJYyezaXaXZyvTOdsaSonS1M5UZHGSXlem8mFhiwuNe7ictMuXm7L5ubefAXstw8U97r36x05iAT2r3Tlc6MzV9G11iyuNe3kaqOAPU0B+4VaAXwq56q3cKZys3KerdrC+ZptnK1K5nR5EhdqtnCxZitnKzZysnQDZ8qTOFO1kXM1mzhfl6ycF+qSOVu9kVMViZwRVSZyqjyBk6VxCvjPVf/++csNyVyuT+ZKw2auNCRzZU+yAnaBvAL4uo1crNuoTLo7K/n5ivWcq1jPGcndl8dytiyaU8XreiAvFfRrOJwjFfQremfcS+5dtC8rmM6MxexNX9zr5AXyInH2AvoDOSvZn72S1oxgyhKmkxU2RgH9qimOTAnoqbo36a+E7vVN9dAfpI82dK+PgaUaTU/o3thGhamtHm7eBmxKmkhD1Rp2ZwTRfaiC8xePEBG7irLaAoJWzGHewskkbljHmrBlzF0wg0mBYwkNX0XI8iWMHjsCa1tLJTQvDl8cvUBd4G5kokEj9S6GKgw0eqgNB2BgpIfGWJ/BVoOwsBmMmeVATMwMMTMzwsrSFG9XG1wG92Oiqz6LhqlYO9GA2KkaEqYYkjDZgITJKhIn65M0aQBJE/uxYZIeSZP0SZqsz6ZAFRsDB5A0pT+bpg8gea4+qYsMyQgeSOZSM3aGDGLnMjPSVxqza40xeaEmFEcMoizGgvI4K6o2WFGz0YqGzbY0b3OgI82JrnQXDmS5cyjHgyP53hwv9udUqUQJtDpTPlJJEVysGceV+klcbZjMy3umcL15Cjdap3CjLZCbbVO51TGN23tncnf/HO7un8dr++dx78ACHhxazMPuIF4/EswbR5by8PASRa8f1j5/82iI8rq899axEN46tkw53zy6lHeOhyCXC6klkFY/iTo8PBTE/UOLeNC9mAeHghQ9PBjEwwNLeLA/iNtdC7mzbxF39i/i1b0LeHXvfEU3OhZws2MRNzsXc/fACt44FsGbxyK5uy+EGy1zud48k+tNgUoHw4XKEZwp9eVksQfHClw5kudId44dB3dbsS/Lks6dlrRnmNOWPpjWNDMF3AJvCak3pZjQsNWI+mQ1tZv0qdmop4C8coMBFQkGlMWrKV2vpjRWTWmMmrIoDWVRBpRE6VMarU9JjD6FUXoURmode3GkioJwPQrCVBSsM6AgVENRmDH5a0xIW6Jhw8z+REz46/8l6A9qHf3e4+3/AfRN2hG4PVX2/xXo97Q20NBSr4Tys/KyGR8YiM/wEXj59zj6fwN6Kcr7PXyvBbyAXgCvk89wmbQ3Vgndy89y8w7oDd/rQC95dAvroT2wt1PC7QL2gZIHlxC5QP6/AL3sZDc0GdwLeV2u3lBgP8iyZ0KcNq+uA7vOjeue/zPoBXz/CfICfhlKI6d8Ti4G8jMk/C2w75XkwKXqXwr0bO1x9/AicUMSKamprAsNY+mSYEKCg1m1cjlRkevYmBRPXHw0MTERxK6PITEpgakzpmvHzCrFeAP/R6AXyP8n0AvkBfDyHeR3IX9vpaZA0g2yiU/GAbt4KBsBFdC7eePgom3Lk8/Z2Dsw1MkZV08P/GSion8Ajs7ODDQzRa1WodEYYKDfF09nNbFrvdkY7UnMSicWjNdn7XQLNs91YdckJ4pHOFLu70yplxulru5U+w6jadJ02hcEcyA0kkNJGzmauZ2zpbs4U5XL0bJMTpXv5Hx5BufLd3CuYgdnK9M4U76D0wL3om2cyN/K6bIdnKvbpUD+TE0GZ2sF+Bmcq0vnojjxpkwuNe/k5fZsBe5XW3dzUUDelMnV1l1cEbVkKY8v7UlT3Lo49TOV4tA3c7JsIydKN3CiNFE5T5UnITpTuUmBvITaz1SKq9+kuHR5Lq78TJW48E1cqE3mUv0WruzZpjw/U7GBs5WJPUrgfFUil+s2c3XPVi41bOVCwxYu7dnClUb5M1rYX6rb1OvmBfQ6h3+2Yj2nirUheiUfr1TVhyvuXZy7FNgd2r1MybkfkJx71lLFvcuku72ZQXRkLKY9bSGtOxbQvmOBAncBfPv2BXTuWPQc6FexP3sVrRlLKUuYQebaUWwO9uO/A73aXB8DC300ljLvXh9DK31MbPQZ6jyANSudKNk9hdJdMzh/shT4hQNH25i5aCrT5kxm+swJhIaGMHtuIDPnBDJ8lB/mQ8zoN+Al+vZ/EQNDfbx9PfAf7ovFkEHKc627N/gd9Ib6GBiJ9JSwv/XQIVjbW2FqacrgIWYMNDNiqIM1No6WDDRWYzvYCEuTl7Af/Bc8rV5kvFNfZnoOYLG/AcuGqYkYa8T6icasH29I3ARD4idqiJ9kQNxEfeImDiBe3P8UPZKmGbB5lhHJs4zZNMOQpOkGJM3QI2m6PknTVWyepSJ5jj6b5+iTPG8AW+b3Z5vUBizSI2OJip0hanav1JC9xpDctUbkrzOhIHygosIIU4oiTSmONKMkapCi0ujBlMUOpiJuEJXxg6hMGKyoeoMF9ZutqU+2oW6ztaL6ZGsat9nSlDKU5lR7mlPsado2lMatdjRts6N521BaUu1p2W5PS+pQ2tIc6NrpQmemM+3pjrTtcFBeb91uT9t2+awdLSl2NKdY05RiRVOKDY3bbNiz1Zo9W2wVNWyxUp7LP7c55XnJz3KiZbsTbWnudKR70pHuQVuaM80p8vexoXmbDS3brGneaknzVnOatpizZ7MZ9RtNqEsypnaDIdWJGioTDamS55tMqE4yoirRkMpEjfa9eDXl61VU9EjJoceqKIlVURSlT2GkSEVhhABcpQC8cJ2cBhSsM6Ig3IT8MBPyVhuxe4WajBB9tizUZ/N8U+KmD2L5WANmevdjnP3f8Bz4J2wH/D8WpHyKAAAgAElEQVQM6fun/3vQtx9tputEO51H2/7g5rWtdjISt4nGTm1eXtrpngd9Y8ce9vQ4egG9TlX1NcxfsqRngI52Wp6vtM/9k6MX0EtRnuTo3f1G4eE/qrcgrxf0Upg3Ylyvo3f3GY6Dqze2ju5YKY7eUXGROlcvlfISwhfA/09Ab2JmiZGp+R9Ar5GFMIoT14baBeg6CEuIXR5LCF8Het0p0PtnyMtrOof/vLPXgV5e04Fe5+p7QS/V7dYCe9FQrKxtmTV7LslbthIZHsnihYtYtWIl0VERxERHELc+ig1JcWxMSmT9+hhiYqOJionB2s4OfY3k6f+zo9c5+QFqQ/QMDP9wKXje0Qvony/Mk7+3/F5spJiwZzGQg6snjm6eWkfv5qXsAZCwvbh5KzsZFyxjg20UZ29hJbUSA5ERuBqNGgMDFWo9Lehj1nopoE8M82BJoCEhUwyJWmjDxgVDyZhhT/ZkBwqHO1Dt5UStmxO1rm7Uu/rS4DGCxoDxtATOpDshkrO5KRzJ3syRnM0cz9/E8cKNHCvczJGCLXTnbGJvZjytqdG0b4+hO3cz52p3crkph8tN2Vzck6X0xJ+XAjrpaa/bzunqbZyuSVF0qmorxys2c7xiEyerkhWdErDXpnCqcjOnyjcpzv1U+UaOFsXTnR/LwbxoJbd+tCgOrSTkHs/RolgO5EVwqCCSo8WxHC2J5XBRFEeLYzheHMupkvWcLovnjJJzT+R0aZySfz9VlYAiqZqvTuRi/WauNqVwpXEbF+uSuVi7ict1m7hYk8R5KbyrlJB+LKdFFes5WSbh/mhOlkQqeXclLC/h+YIwunNWK73y+wTmGYvpTF+MhOJFezOCaEtbSGPqXKVVrnnHfBSlzqMldR6tKVq1pc6nI00L+n0SupefKaBPD1FAn7F6JJuCfFkV+J8dvYBekYUeGlluY61ioI0BVnb9WDTXgl3JPjTkTaa1OoLTZ5o4cLSJ3aVZTJoxkYmTxzJzxmRGjfHDwdkao4EqVAb90FP1U/LvkoOXAjxffy/8h/kosBdnb2isBb1AXy4Das0AxdUbDTTA1t4aNx83BlsPws7ZDmvbIbh6OGFgpsJ0sAmWQ8wZYjmIgcYGGOoNwFD1Eibqv2Ku+Qu2Ri/gMfhFRtj0Y5pTfxZ56LHEW5/lAQasHmlA6FhDIsYbEDlWj5jxauIma4hTLgEGxE9SkzhpAImTVSQE6pMwtT+J00R6JM3QVy4BG2cOYNPMAWyZpUfKXH22z1exfaFa0Y5FBqQt0mi12IC0IDVpi1WkLVKxY6Ge9nGQirQlKtKDVaQvFanJWm5E3loz8sJMyQ0zIjfMmJwwI3LCDCmINCE/woS8MLlMaMhZY0D2ajXZawzIWWtAXphWBeGGFIQbkR9uSP46kYbcUDXyelGUEUWRRhRHGVMUYUxReI8ijCmMMKYg0pjCKBOKowdSEmNGaawZZbGDelUZZ05NvAU1CRZUJ5hTHW9OVfxgahLMqIg1pjLOhOq4gdTED6Q6Xh4bURVnRGWshooYA8pjDKiI1VCuSPu4Yr0h5TEayqM1lCmfUVMWraJU3HmkPiWRaoojVBRFaBSI54ZqyFlrSPYaI7JWakhbasCWxQYkzVMTN9OAyCkGrBmrJniYPnN8+jLZ5SVG2P0NF5M/Yav531iq/heG/f43/f/6v+j/4p/o++Kf6NPnz/Tr928cveTonw/b6wrzqvYWU9tVTsMBKcarp+NYM53HWug8KlX3LbQdkhB+a2+bna7qvrG9gT2KpHe+gYa2eurb6qltraOupY6Gtgb2tO1RXH19cz1hkZF4+vopE9P8ho3Bf/g4FNgHjFEculTSDx8zSZHssPf0H6Wsk5Xee4G8LoQvrXbSCy+hfrkQuPqMZKirL9aOHlg5umDl4KxoiIMzFkMdGWxrj5mVbS/oBfb/SeLajczMlX3t0jOuTJCTvLM47sGWvWFpgZTk0HV5ZktbWVLz+3hbgb02aqCdiCfvCQDlUiDv/btLgMBeHL2Mr7UYYtO7uU7r4HVOXnvqYO/g6EpoaDgbEhIJWxtKbEwM4eFhhIauIT5+PYkJ8cTFxLI+KoaodWFs3rSBCRPHoNboozbSoKcxRE8q7g1M0Fcboa9AXYOewX+WXBR0klY9A2PtfHz5DnJRkYuPclEZ6oid/J5cPX6XiztDnVywdXBUIG9hLRESydObKYWCSleAuHhDNQYaFWoDPQz0X8LLVUVUmAcbotzYGOHFmkUWzJvYj9AFFsSGDGVTiCPbg1xIn+nA7nF2FAXYU+rtSLmrM1VublR6ulMzKoCOdUs4uCWczq1htKVG0JkZw/5dCXTtXE/7jmiat0ZQm7SakujFVCUuoz09miOFGzlRto1TFSmcqxUnn8WFhkwu1KdzrmY7pyu3cbx0M90FiRzIi2N/bjQH8iLpLozlSHGcInl8KF+AHq3kzI+VrOdQfiRdu0Pp2LmKvbvW0LV7LftzwtifG8b+nFD27V7L3l2r6Ni5gq7da9ifI+//ru78dRwpiuRoURTHiqM4URbLaYF7ZYLi0M9WJXJWiueUnLs2By9V9Wcq41AK8MrlYhFBd/5qumVtbMFqDuWt5GDuCg7mrUR2xh/Kl79bMJ0C9qxgRfK4LWORsoimZcd8RAL01rQFtO1YQOPW2TQkz6Q5Za6ysrZp2xz2bJtNw9bZytm8fS6t6QuUXfT7JIefvZKuXatoS19GafxMMlaPYWOQHyunOTNpmKUyV189sB/qgfqoTFXoD1IpLXYSvte6ehUaZULeACVHb2nzEtMmmZIc6UJNpj8Nu0eTljSaTUlB5BRnkLprG6PGBzBiuA+jR/kxeqQXTo7mGBn2wcCgnxKSVxnoMUCvjzLHwcXVAQdHW0xNDVEbDFDC+FrI6ymPJayvNtRTwv2+AV5KyN90kLFyObCxs0LfYACmg0yU2RAmpsbKaWhsqIT/paBPX9UXPb2XGND/r/Tv9wLq/n/GpP//wWzAnxmifgFHk7/gMehF/Ie8xBi7Pkxy6Md01wHM89Znka+KpQFqVg3XI3SUmnWjVYSP1Sd6oor1kw2Im6IhPlBN4lQ1idP02Thdn+RZarbN05CyQGSgKHWBmlQB/yIDdiz4XanzVKTO01eUskCFVvqkLNAnLUjDzhATdi4zImuFhl0rjdi9yphdKw3JWWNCXqgp+aEDyV5lyK4VBr3KWiYRBTW7V4lU7F6pIme1Admr1OxaqUf2ahW5chkI1Shnzhq1clGQ13LXGPS+lx9miEg+J2dhuDHFkSa9Ko00oSLalIoYUypFsWZUxAykItqQ8igDyqM0lMcYURZjTGm0MaVRhkpIvTTCgJJwDSXhRpSEm1C8zoRC+Wetle9lxK6VGjKXa0hfakBqsEYB96b5ahLnqIifqU/E5D6sGtuP4OH9WOjXl9ne/Ql06cdo27/hO/ivuJn+DRfTF3EwfQlb0xcZYvIiFiZ9GGwyAGN1X1Ty38FLf6afQP3FP/FSnxfo0+cvvNRXqz79/kKf/n/5V0f/X4O+hLp9UnlfoyyzaT/aRMfRZjqOSC99M22HtLBvPdjaOxK3aW8j0kqnBX0DDa11igTy1S21VDfXKrCvb6mnrrmWhpYGNm/bhk/AMGVimgxT8ZcQvBK+/31nvYB+xJhJyrY7qa538xuJu7/W2bv5jkAk0A8YI733k/EePg4335E4evhj5+qNnZsndm4eimxd3BXwW9o7YWFrr4Tvda7+34Feu5PeQgG6DITRQV4Gy8hjjYSmexa8CKQFZOJaRZYyg15crNJLLrPwnZXed+mDl9efb5ETdy671wWCukI+ncsXQA62tMGyZ2OdwPzfQV5ek/dkoI5M0Zs0KZCtyVvYlLSR6MgowkLDiIyIJCYmVnH6MRHRRIWuJio0iPVRiwgJnoiFpaESflQZGaJvqG2t05diu/8L0Otrfi/S07l7U92lyMpWcfb2LhK+12qos6sSqhfQS25eQG9mYamsyxXIG4gM/wh6jeolvN3VRIS6sz7MkY2RXkSvdGDupH6snG9G9EpbNqx1ZNsaF3aEOJM234GM6fbsGGPDFm9ztntbs3OEE4VT/ShfEUhV+ByqYhdSu2EpezatoCV5Na0bV9EUu4yG0CBqVs6nKGQG+atm0Jq6jn271tO1K5bOLKl2j+OQRABKt3CyXMLvcgHYqjw+UpTEgdw4urIjlap4qYxXquN3hdGWuYbW9BW0Za6iKztUGULTlR1GS/oK9qQsYU9KkKLG1CU0bQ+mecdSWtJCaMtYRmOq9JgHKY5Xngv4m3YsoSNrBfuyV7N39yr2Za+hu2AdJ8piFFd+rlpa5CTMLw49hmPFkRwpDKM7P5TDBaHKYzkP5q6ma3cIXbuX9krALs8P5C5jX04I7TsX05qxkNb0hb1nS9oCZbVs/dZZyjKa2i0zlRG2AvnajdOoTpxC3abpCOQbt86hfstM5DOyjrZ5xzzaMxchu+j3yQjcXSvozFxBy/allMYJ6MeyYbEfywMdGe9nweDBfTEY2A+VqT76/wn0Q/QwsdbHwrYfE8eZsSHMjbQIa5qyAijd5kdyxGhClweybet6UrdvZuRIfwKGeePj44K3tyN2dmYYSb5dwG0gGoCefl8F+KZmRpibD8RIydcP6K26VyAvn9foYTxQg5OLvQJ6yfEPdbBRogJyYTUZaIyhsTa/r9FFBST0LxEBBfb9GKDfhwH6L9FPrw/9+vejf/8+6PV/EVX/v6CWC0C/F9AM+BuaAX/FeMALmOm/gLn6zwwxeAEHzV9wNf4rnmZ/w8f8RYZZ9WGkbX/GD+1HoGN/ZrgMYJa7PvO9VCz217BspAGrxqhYO15D6ASRAWGTDIiYrCF2muEfFDfDmISZJsRPUxM/TUXCdLWipFmGbJpjTPI8Y7YtEJmQsnAg24PMSF1kSnqwGelLTdgRZMT2RYakLTEhPVheNyF9qdFzMiYjxFh5nhasIW2J4e/vBRuyY4mGjKVGZC6TPy8/RyBrRGaIMZkhA8lYKjJVlB48EFFa8EBSg4zYEWzMjqUiE1KXGLF1kYbkhYZsXmhE0lxDEuZoiJtlQPRMNRHT1YRNNWDtFBWrJugTMnoAQcP6Mt+3D7O8+zLNsw+TXV9irMNfGWH7An6Wf8bd4gWcB/0ZB5P/g73xCziY/IWhRn/B1vBvWGtewsqwDxaavpgZ9GWgqg9G8u+v7wsY9v8rGv0XMVT3wUDdF7VBX9SqPsplr1/fF5QLn1z6+vb5M336vkCfvn/pVd9+f6Vf/7/9e9CLi9e5eqm4l8c1+8q0hXiHamk9vIe2I420H2mi/XCTFvQ9sG892ELLAe3AnEYZh9uxh4aOBhraGxQXX9taq0C+qqWWyuZqalvqqG9roF7cfUsDeUUFjB4/Hk+ZlOc/Al+Zfe8/Gm9/Lej9ZbPd6IlKj7xSUR8wGg+/kbj5DMfddwQePZICPMnT+4+SPvyxynuuskXOzQdHaUfrkZOHDw5uXti5uCugMZd1qD3h+/8O9AJ1cfLK9LjnQC+vS4hawvEiBcxDbLC2d8TR2U2ZTy8O29XNS5lsJzPq5bk4f1kt6+TmqTzuDcUr0P99yI6AX9bdKkNyemD+34Fetts5ObkSHRFFbHSMUpQXFR5J6Oq1hIeuIyE2hviIMOLXLSYubDLx4eMIDR6Jk81AjA3VGMq0vB7QS3heT/2fnbzO6evcvJzP5/B1xXlSfS8Xpv+Xtff8jSvr1vwMj99uiaFyzjkxFHPOOYk5iDkqUSIlMUikslq51cqiRCpQpKgcOt87xtwZjw3DMAyPBzbmer4Z8PgC/mDAA8z8A4/x7FOHrNbbfe97PSPgwT516lSxqkjVb69nrb02lyMyot9eJsgCvHRa9hLgGckT9N5gSOxHr2e/+z8AfUGOATMHs3D8YAqWDmcLDbUb0LdHjZkpP5ZmU3H2aDouzqTj/MF0nNuXjqX+MI42uDBT7cLxWh+WW9Nwub8QN0bKcGOkAjeGynF3qBorgzV40l6JxxUFeJyfg9WCPNwpy8fzyU78cJlR/1G8vzaDjzdm8fHbY/h8aw4/3l2MaQE/3FnAz/dP4pf7J/H9rTl8vjWLz7eP4MPNQ3h7fT+2Lk/gxYURPD8zgOdn+rF+dgAvL47g9eVxbH0zivWz/XiyxP3YO8S4fqYPO+rFk6VOPF3uwouz3OGNgB3A0+UObH3Tj7dXhvH26rAoZPvw7biwwQnz/3plRuivHxzGT7cJ80l8vjmKT4zKb47i+5ujsQh9FB9vDG2LkP9wfRAEOaN23sfj15d6hWjLb13sFnp+uhVrJ5vweLEBjxbqxfh4rg6Pjtdidb4eawsNeHayGU8WG/HkZBOenWoRkwI+1/urA/h0YwSfbo7j/bUxvP5mGC/ZA+B4Oy5NVGGhrwCjjWli9zq7Iwl6uwqiEI+w/4OI3uTTwhowwB3SoajAgGMTmTjaY8G1Ax78fK8Ra2fLcXpfEUbai7E0fxiXLp1HaVkhMrNSEc0MIzs7BQG/AyaDEmZ2ZGTxHS16LqXTKcUxl+Cx+p5gp70vg54RPuX2OpCaHkZaNCKAL5bgxQAvXCo6VSa9mGiz66PRpJEcBL0KGoKekb0mGVqNEhohBdRqnk+GSquAUquAQpsMpTZZXK/htepkaFUKqBWcFCRCq0yAVrELOsUuGBS7YFbuglW1G1bV17Ao/wSr6is41V/Bo/kKXu3X8Oq+gt/wJwSMf0LY/BWijq+3leHcjUxXArLdich370KRdxdK/Ako8SeiJJCEYj8nFYmoDCahMpSEmhSFUG2qAnVpCtSlJojcMvPLdamJaIwmCzWkJ0JWYzQJ9WmJaIgmiXM8rktLFOfqUxPFc/CxDenSdXyumsju2HMnojqUiMpAIir8CSj37hIq8+5CgXsXCjwJKPQkIM/5NbLtXyHT+hXSLX9CmuUrAeaI6WuEjV8jaPwafuMueAy74dLtgkP9NWzKr+BQ74JDkwCbLgEWbQLM2gRYDQpYdAoYNcnQaRKg1eyGlqM6CTqNAgadGia9GhaDGlYWa+qTodElQKX5CgrVfwVF8p+gVOwS9juhrVAmQMBbsQuK5K+hUiVI9xHuIprfAb10/W6o1Il/DPp42MeDfuundbz6eUPY9+9+3cL7X1/hPVvh/vIK735+jbc/c5Ob13j9A3veb+Hlpy1sfNgUWheQX98GPWHPyH7j3SZeMlf/fgvPX66jd6Bf2Pfsd15YUoGSsmoUxfarJ+TjQc+GOLlFFduAZy6esOc5FuGx6p7L9DjyfDSnSOR/uXSLa7ez8oqRlV8s1m1Hollifb2LG82wOU0c8BnJy6I9L0fzhLyWOWxWlVvs2xY+i86sMYudNjuBz+ic3eu49I1gT0vPEsdc757K4+iOWHxG0NPCjxefg+I5GfTxkOekgYo/x4iecrl9aG5qxvzxOSzMz2FuZgYzBw/gyP4pLB6ZwuljY5ibqsWJgxU41J+P+hwPMnwOOI16WLhunRvdiKic0DZCrTf8g5KBL41SsV58wR4r8TkpYpqC75mpDo78LKLZuUiJZiCcJhXiMT9P4JtsdmHdy6DXG1nVzIhHA0b0RXkmzB7Mxuy+EI5PpeHkdBYODLrRUZOA2Qkfzs5l4szxTAH75SNpODmTgfkpbggTxL4WN/Y1uXC4LYD57lQsdKfiRFsKTjdGcKk2BTer0vCoLIrHOal4Ek3DalYGHtWU4G+uzOGf3j2JT9dn8e7qYXy4PoPvb8/hB9rz9xbF+On2cXz87pjQp9vz+HTrOD7dmsWH76bx9sYBvLo6hfULI1g73Y/VJXZ+68bKQgcenejCszP9AvxrS914vNiOB8dbsDLfiifL3QL4jxba8HCuBfePNeHB8WZxvDK/B48WWsFd3p6eJuz34vXlQSGC/xXhf3kIH6+P4dONsdg4jndXBoW9LoB9WYI27XPCnIoHO214bhlLbUfsZ9vx4mw7np3agydLzUIE/MO5Otw/Vi30gONMJR7MVmHlWI0APsEv4L9Qi9WTjWLP+Ve09C8P4P3VEby/Ooq3l0fw6uIwNs8O4P7RVpwbLsOx7lyMNKajJNMGmz0ZOrsKGlbc2zXQsN+9k7a9XtqffrsoTwOLzwBnUI/UVBXGuiI43OHAbJMam6cL8P5KCVZPFWJhNAcdNRlYmN2PM6cXkJ2ThtT0INIzwsjMDMPntsBm1cFhNwlZLDoYDfzCVom/R4Ke0TvBLqz3GPB5m3l9f9AjQM+R1fmM5GXI07qnnC672BDH63PC4bTAxue0GsTeDiajBgbWCmgU0Gpp6yuh0UouglafBI0uETpdMrRaTgiSoddxkqCEOjYx0BD86mToNQSMEmqdClqdGlqtChqNNHGQrlGAo0adBK0mETptEvRMI6iT4sQok2mFRGjpLqgladUJ0KgSoFUlQKfcLSYUnFQYlDH3QbELesUuEbkyehURrJJjQkzSOem+XTAqee3O9cYvruVtyqxOhEWTuDNqEmFSSTKrkmDVKnakV8JK6SQwW3VK2HjbkAwbZVLCalTCYlLDbKSUMBmTodfzs0iAXpsoomyjiLqV0OmZ1lHDYOIkj26PUvrs1InCeeFES5ZWmQi9KlFMBjiqkqXoXKH4CslKapeAuyJ5N5TJCVAl74YimaDfBaUiAUoFb8ekkCJ4TgL1Bv4N0gVS/f2g387Pcz39949Fjn7j+6d4+cNzbP24jjc/b+L9LxLs3/2yhbc/S3r94xa2Pr/E5sdNvPiwiefv1iEg/24dz96u49m7dTx9+wIy6NffbeBFLHfPNfVHjs8ir4gNU4ol0JfXbIOeOXpZzNEXlFTHIv4q5BZWIDuvVCgnv0y0V80vKhf91ItKqyBvI8mWq9w6lsrMKRRbS3J7SeaHGVH7hc3+WxtfhjzH+Nx8POgJe94m8DkRIMDk4jmCnta72xsUgE5JyxD7rGew7WteoRB7u7P5DUXgicg9bv96wl0GPccAq9ZFZf1OXl5qkvNb0MvWvscTEBX4R2dmcOrkAuZmD2J6ahCzB4awONOPIxN1ODxWhpGOXBSGrUizG1GcGkaqywGH0QQTu9IxMjcZoTb8MeRVOj1k/SWgt9jdop2vm02GfCGx615qNFt0zWNEzyI8itG8yxcQ6+jjrft40JsMCpQWWnH4QAZm9gVxbDIFc/vSML8vHXubtJge9OLs0RwsHoqKznlHJ1MxPRLGWJcbPXVGdFRoMNxkx/4uPw51BXCw3YeDzR7MNwdxpjGMy/UpuNmYgUtlESxnunC/rRz/7Mpx/MunF/HD7Xl8JOC/O4Zf753Arw+XBOR/un8Cn+/MC31/dwGfbs+J44+3j+P9d4fx+vp+bF6ewPrFUaydGcDDkz1YIeRPduLefBvuz7dh5WQXHi11Y2WxQwD+3tEm3D/WLI4JeYKfO7ndOly7Ld7mpi/3jtXh8YkmPD/Tgc0LPdg4341np9vxZKkV66c78fJ8j9DmOebHe7Fxlo5Ax7Y2znVi6yKj8x4Bc0KcUGe0vn6mTYD86XILKIKdkTvFyH1lvg4Pjtfg3tEq3J2txO0j5bgzU4H7R3dA//BotYA9Ib+22IC1Ew14stwsRfTf7MU7Qv7KGN5dGcWbSyN4LUA/hHuzbVjuL8SR9mwMN0RRkGaG1ZYMLUHvIOT/GPQGrxpmnw62gA5efxI6az043ObHoVo9jtQm4v6REN58U4RHS0U4PpCBmlwbhjrrUF2Wg2g0gGhmBOnRILIzwoiE3fB6rHDY9XA6jGI0mVQCvIziWYnv9bsE7OXmOQQ9C/YY1UczU+FwWUXET8jz79lsNcEX8CIzOwNZOQwKuEmVF06XFTa7GRarEVabUezxwPSVjoWool7FKPaq4LI+i8UIs9kIM9Nbei10Wg0Meh1MRq2YjOi0Cug0yTBoFDBqleBt1gDo6UpoVWICoFNJ8GZqQK0m2BXiOr1OCR1Br+NkIiZOLGLS6iXYEXiirkBcy+dPFpMEThR0uphikwaDToXfk4nNhmLiBMrISVScvrzNiQ9fn/RcSui1X0jcp9x+TpNBA5NRDSPByIkYPwOtJNb8GLUJMGqTJfeGwYRBLd47Ycpomda4Ui1JpWa0ngithu+NnxHTLEki8mb0rVLtFhE4RxUBrtgFlWI3NMrEmNuSDI2YBCRBrUiAhpMkdaK4Rpm8G6rkBDFBUMhAV0uuDl0ciukjfuYy5OkC/SeB/uWP63j90ybe/vwS73/dggT6l3jz0xZe//gSW583sfFxE+sfNgTYCXfqyZtneErQv4uBnkV5H15inQV6tO/fbeHqzWsoryG4i8GdzErKWYjHyJyd8qTWtoR9YWwCUFRaAyq/qFJAPjOnGFm5xeBe8Ln5pSDsC4orBOh5jnDn9rHcHz01miO2kxXHGTnCPmYVOHdc4/puebndXwJ6UawWg72wpGMWvgx7ObInwAlyAp1btXInN9r12w1v0jOlnH5cVz0+hooHvV9U1EvROmHOSP5L0PO8fF8gEEHAH0FvTy9OnTiOmYPDODjRgUOTbZgaq8TUeBlaatMQcVnhtzrgtxuQ6XUgLxCA22yGyWiGXoDe8J8V9FaC3uUTdQRMMfj97OIXAvvb066Xl9UxuuexzeX6w4jebFCgssSBg5NpmJkKYnYijJmxEGYnUnFoKITRTgcmu13oazSgq96A9mo9motVaChWoKFEjeZyLXqbbRju9GCqy4upLh8munw40BXC4c4wjnVEsNyTgUOVThyq8OGHqzP4755+g796sIQfb8/h4/UjeHd1Gu+uHML7G0fw6buj+HDzKF5dncbLywexdeWQON66fAgb3+zH8wujeHpuCGtnBwTkHy334f6JLjygFtpxd64Vt4/twe1jLWK8e6wF92YbcetIHW4fqcedmQYBeYKfkP9uukaIx4S8DPqVhUY8PdUmIE/Qc+e31RPNeLbchhdnOs/+SI4AACAASURBVIWen2rH+ukOIR7L4jlew5EgZ3ROkDNi57h6olFItuVla56Qjwc9AX/rcJkE+mPVIpqPhzxt+/VTe7B+uhUb59rx+tJefLg2go83JvDh6gTeX5vAe45XJrB5dhDfHmjAfGcODu/JwkBtOnIiJpgJeoca6n8A9EavGiafBma/Fi5vIqry9Jis92B/lQ6Ha9SYrVXj4WEuuSrBs1NFONoVREXUhoJ0D6LpXqSmB5CZmYKsaAiZ6UGkhj3wOE2wc4283QCHVQeDQQUVo2ijBk6PXUBdjuw5MtJnfr6oJH97/b3OoIVWrwFHAt/pdiAlLYKsrAzR/dHjccFut8JiMQmIm8xG6LjixKgXWzWbzQZQFrMBNqsJVm7hzBQAn0+vhtHICQalg9Gshc3GiYkZZpNOAEKCBKGngVFPh4xgo1umhU5EpswRq0QaQYY44U0RaEwp8JigpXtAiQkFJxHCdUiCVpsIrS7pN6LroNPS3v5zEcAEvQBxDNKEuUFH63tHbJYlZJBG3qfnhILQjUmyzHk7WTgh0vPwtXICQ3cjSYq4lVLkLVwIOhHqRHE9azIMrMdgekSdEKfdUGl2Q03IqxLFRIGvl8+p1iRAqeJ9fO8KAX/xeXFyoKQtz/uToVRKkwa1ejc0mt3isTazHnb+jjV0bei08PeoFbUaOk7I9HRgOJmSJU3WOLmi+Dvi70T+91/IB2ufH4B68vnhtp5+foTnnx/jxedVvPzhmeiM91rY9y/x9pct0MIn8N/+vInXP25i6/t1vPy8jo2Pz/Hiw3Osv3+GZ2+f4embp5LePsez9y+w/p6R/AY23m9ig1H92xcij/94fQ17ejqRVViAgvIKFFVUo6CsEgWlVcKGZy/04gra8ZWiH3pRSRUYsRewIC+/FJk5RduROsHOSJ6w5yYqvE3IE/DyFrLsXU9Jy7wyRFTPY0b2tPFp4cfb+Cy2Y8TOXDwjeAJelhzVfwl6GfbyGnhRNe9jzjlmw8dcBE4uhLiFbWwpnlylL8NeHsW+87FtaeUd7GTbXga8PDLy59p6ryeMksJSzM8cwPzMAI7sq8P+sVKMDpWitioMr1sPu8UMh80Bp8OEsN2KTLcbIYcDVrMZRqMRelFpb4BGtyO1To9tafVQx6TVswVoTAYDtEL8cjJCb6RNyS1m7bA7XHC6vPB4A/CyniEYRiQ1KhSOpCKckoZQCjcJCsLmdIA72BlNhtiyOj2MBkYqKpiNu1FX48PURAYmR3yYHPRgasCNA0N+zEykY6rfh75mMzqqtWgpV6K5VImOKgMGmp0YavNiYI8Lg21OjHR5Mdblw3iXH+PdPox0uDDW4cJUtx8zvSk42p2Chwsd+OsHJ/Djd3P4cGUWL85M4fHiAO4e7cLdY91YXR7C83OTeH5+H55d2IenF6bw9PwUnpybxNq5CTw+PYbHZ4bx+OwQVs8NYfXsIB6d2YsHy31YWerFg8Uu3Jvrxu3ZDtw42Iwr+2px/QBVh+v7a3B9fzWuHajCt4cI91rcmq7DLTHW4NZ0NW4drsbtmRrcna3FgznCeY+I5NfPduLRyabYuVY8P02bvR1rJ1uwttyMp8uteLLUhqfLVLsk3r/UikcnWrCy0IRHi814fHIPHp9swSrHE3tEioDnd9SIlYV63D9ejXvHqnGHEf1MBe4erRJR/spcLR7N1+PxQr3IyxPwwim40Ic3lwbx4dooPl2fwKfrU/h0fR8+3TiAzzcO4uOVfXi+1I8LwxU43paDmdYcDNdnIiPIPvMKkaPX2NXQOLRCO9Y9LXyKa+o1MHo1MPu0cHgUyE/TYLDSjvFyHaarjZguV2O6PBEPDqfiwzdleH6yGPN9majLcSIr4kZ6mh/paV7kZ4eRnRVGSooX4ZAbLrseNpMKVgtz9lopZ69ViCjUbjPCbNTAJArrNKJKPxD0IC8/KxaJqaDRqYXUWhUo3ibw7U4bgqGA2GY6JTUs9re3O2yw2swicjeZJMAT6oQ5m0fJwGdEzw2fuI2z2Sz14jdbDGJrZ6fTJpbyyds8E/5MgbGQkCkCiikDf9ANi42Fr2qxtJCTBTPfI3v7m3UilcBrmVLgpIIwtFj0sQmBShQtijoD8f6lIkYRPTMyFxBnukOSmGRwohETHQjKYtZBfIZ0Q3ibkyVZvMaghpm5brMOVoseFr5nftZ6tXAo9Do+v0Yc07HQadXQ6zTQ8xxByVoGDWGcLCJ2PV2JmAOh1yu2UzLiPAsv1UxfqMT7FykU4YTEpTM0TGskilSGWpUg0ip0VfhdpdWqoVYpRBGlijUTajpAhDZrPFTCVeHv0W6zwMHiTNZI6Qh5nZAMeLkAlKMsCfKSk8LrWMAp/9sG/ePv72P1+/sS7D89BKvwJdCv4sUnCfSE/GtCPaY3PxHwG3j1wwu8/PwcGx+fYuPjE7z4QD3F+vsnePb2CZ69eYrnb57h2TvCn5G8lLvncrtN5urfSvB/9mYD44cPILMoHzmlpcgrq0BBWZUAe35JBQrLCPxq6XZxBQqpkkqh/KIysf0po3bZlifcuSUqRYteBj03qeHuctxVzuNnsVtE5Ohl4MuwJ3hl4LNAL96+/8eAnrCXgU/Qy+IudGJNPbvnxcQaAVm8j7CXAS+PvljuXc7BE+qylS8D/rcj7b8gIiEfhvsacXh/Iw5NlGFsIA+lBT4EvSa4nVY4nU7Y7XY4HTb47FakuZzICfjh4x+cWS+W22n1emh1hm1ptHr8nrRaPbalY1TANch6Ib2BxUb88jCJveZtdiec3KjH44PPHxA9APh+CPoIQc919AE/7A67AD2jGGn9PEFPO1IBs/kr1NR40dMdRF+XAwNddox0OzDW48K+wSAOjqRgss+P0S43BlqsGGyxY7InhIOD6TjQn4r+Zge66kwYafdivJsOgA8j7S4Mt9kw1u7ERJcH070h3FlswQ93D+PjjUPYOj+FtROjeDw/hLUTA7hzpANXphrw3UwnHswPYPXUGJ5dmMKT8xMC8Gtnx7F6hpCnRsW4emYUa2dH8eTsKJ6KcQiPTw1gZWkQDxcG8N1MB64eaMDVfXW4NFaNS2OVuDJRiW/GyvDNWAmuTVXg2mQ1rk1U4+pEOa5OluLavjLcOFCObw+U4+bBSgH8lflGEc0/nG/AnaM1eDDXiEcnmsROcLT3mRtfW2rB2lIbnhDypzq2xXOPCPTFFqwsEvKtQqtL7VhdYi1BOx4vtYlzK4vNWDnRjJXFRjycr8PDuVrcP16D+8drBfwfLTYIF0C2+lmsxzw/K+23LuzFm2+GxcqBD9cm8PEaK+2n8Pn6AXy4th+vzo/i4Ww7Tu8twWJnAWbbCzBQn4kUgtvKqnt2xpNAz8543MGOOfp46dwa6D1qmDwa2NxKZKVo0Vdux1i5CROleuwrVmKi4GtMVyXg7qFUvLtQjvUzZVjoz0Btph3ZYSeiBH6qByVl2cgriCIUcSMSssNhUYlJpwweo04Jk16FtIgf4QCX5rF4Ty+sd5+fE1zrdoQmg56jDHt5ZJRPS59RfigSFJF+KBxAIOADI32HwyY6RDLaJ/jZQIr/PyjelsX7ZXEjKLtdepzLbYfbY4fLbRO1AHxdLrcV/oAbnJCwPoArCpgysHHTHpE64IRBL2oIgiGvuGa7fsCsE5MZAp7X8rl8Phd8HidsVqOANW1zugkEt8tphdfjgM/rQMDvFvL7XPC47eJ8wO9CJOzfvi/odyEckBTyO+F1WeGwGkTDIUI+XnabCeGQDz6vG0aDXgBeo2aULAGfboOOFr+OvzutcDn4GjlJiL9PuBKsa6A7wZSHQSOupSvCx/E5pAkL0xC/nbjInz8/c5FSYVrFbBRuDKN0HvN3JSJ2Ru1Mt+g4CZGkEXUTrJ1gnUU82KVoXj7H6F7UK/HvjBMxi17mPLZBv/ZZgvza54dYE6BfwbNPj7H+iaBfExG9HM2/+nkTWz++EIB/JaL459ugJ+Ql4DOqf4r1d8+wTsC/W8dzRvMfNrH56SU2Pr4U6+oJekb0z94wqn+Jc9cuI6+8BBmFhcgtLRdQZ1tcgp6RPCN6EekT/DHQF5dVx2BfLiJ32aIn2Hkcb9szoifoCXl5wxoBVn8QXOtOceMbWTLsaeX/JaAXrV5ZUR5n3/8e6OVmOMLWjzkHdA/4c/h6xATgPxH08kSAjXP8QT+CARcqStOwf6IJvZ2FyM2wwe8yIejjfy4/PG4v7HYHHFYL3BYTUh021AfCqGP7XqMGOhYW6XTbkCfwfw/yPKfW6Hak1UCjozWp25aef9gG/rEzsmcxlTMW3Xu2o3t/ICw25uFWux6fV+rDb4otrYs1yhGFL4ZEuJ3JqKsOoLHOgeY6M9obLOhutqGv1Y7+dgdGe3yY3BvYhj2j9f39aUJjXUG0VupRX6REX5MTIx1+DLe5MdzmwEi7E+MdLoy3uzHTl4LVs114e30CG9wN7uQAni2P4PnyKK5M1OFoSyaWeovx7UGCcQQvLhzAi4v7sHZ6FI+Xh/HkzJh0fHoEK2dG8fDMGB6dJvwn8eTMBJ6emhCTg5WTw7hxuAM3Z3pw61gfvj3ShWuH2nB1XxMujdfizGA5Tg+U4fxIJS6MVOHCSLUYT/UXY2lvAU4NFODscAHOjRbi/FgRLk4W4+qBctyarcW3RypxY7pCbPN671gDaO2LSH2hUUB/dakNa8vteHKqY1s8J4OeI2/L160td+DxSQJfOsdI//FSM1aXJGv/0Qn+jHo8WqzHKnP4okivBc9OtQo9P92G9TPtWD/bgfUzndg424utCwN4fWkYby+P4f1V5ugnsHVhGI/nO3BjXw3ODZTg1N5SzHYUorcmAwGXGoZYRE/7nhH93wd6nVsFo1sLi0uF1JAK7aU2jFXbMVasx3i+EhP5iRjL+wr7S3bh9j52UcvF5tkinB/OQGPUgpygC9G0IKKZAeQXZSC3IB3ZWUGEAmbYzAqY9EoRYTLKJOjdDjMCXgcY/dEyJ1QpRtrMpbIY7vdAr9IoQcnw5zFz+SzUc7mdCAb9CIeDCIUCQgQ/t212Ou0C/l+CRYY8RxkuBAyjfAJcjuQdTk4CTALefJ0S+G1we2xiMkBwU1xd4PE64Au4xHn5Ok4YKPl9csIggdoFgpdwdDos26MMd7fLJqBP8LucFnENjwl8NhHiZEBMCNx2+GMK+91IDfkQ8rlEsMLnl38Gfw6fMxjwwuN2wGLmJEO/LUbYBDZBzUkHH8fr+ThOFniOo9ViEOIEgNdw5DV8jfJr5m35vvjH8LHCWYlNuPh5s8GXaPKl10rwJsA1jOxp0VM7kCfsd86rhWUvW/eM2DmZ4gRLnnzxmOdE6+Xfi+iffL+ze92zz4/x/NMq1j+tCf0W9FJE/+qnnUie0Ty1+enZtmjfC31Yx8aHF3jxntrAi4/M4b8UUb0U0W/gxRupCp+gf/j8CaqaG7ZBT8BThP0O6KuEdU/QMwdP+760ohYEPm16wj09M09ILryTi/CYk6d1z4heBj370zt8UttbGbaMsGmhyyJ8ZdDTvmfhnWzby6OowI/1dZdBH1+YFw93Ap4TADm6l0dHbFkeC/jiYR8f2X9p3RPocgS/A/cIfDF7n+vuuSzPHwggmh5ATXUe0lO8cNlt8Lnd8Hu98Pv9cHs8YpbvsJpgtxoQthnR4w1hMbcUBVbm/CQ78S+J6H8P9IS9LEJfp6fdJ4HeanMI2DuczNtLTYHcHj+8vgA8Ph+cbpfohmcwctkSrUFGK5QaBuNu5GY6sachHdXlNlSVGlBbakBDuRHN1UbsqTGho96KwQ4vpvojmOgNYlRY8yEMt/vR2+jEngoD6gvV6Kq1Y7DVj5EOn4A9o/qxNsqDwz1hXJmpxN15Vr7T9u7H0+UhXBypwEixHQfqwjg7WIk7sz1YXRrH09NTeLw8gsdLI3h6VoK5uH1qFA9Oj+D+6RE8PD2Gh6fGsbI0hpWT47g3N4wL4y042l6MI22FmOutwNzeShzvr8ZYSz72FPpQHNSgPMWAlgIfeqvSMVKXiemOEsx2l2G2pxhHu4twrKsAR7vycLQrBwu9eVgaKMCF8VJcnirH5X3luHawCjeZz5+tx93Zetw5Uou7s3VYWSDIO0CAry134smpLilqX2zFyiItfAKdk4AuPD3dLa6RQN8Ri+oZ8fM5mMdvFsWAjxYbQUmg34MnTA1wIiGcg3Yx8nhtiemCLqyf6cWLs3uxcW5AaP3MAB4vdOHmwTpcHq/AxdEKnBoow2xXMVpKU+CwJYPNcqRivJ08vQx7sTc996cX0kDn0kDv0sDkUiMU1KC51I7JRg/Gyw0YL1RhokCBsYIkjObuxr7iXbgxZsenCzn4cK4Il8ey0JBlQWbYiow0N9LSvMjOTUNRUSbyssOIBDhR1gvQW2iFsxKfFr5OKSxgfhETgozo+WUs5VIJ8x37nrl6wp1gV6oVUKiSxbEc4QtrX6sWsCCwud+D2+2Ez+cR8Cf4OQmQwc/7XC6HuI7XUpwEUIS+KVbAZ4ulA1jMZ7FIRX2isE/cNsJqNcFmM8FK2NnM2+I1drsFDqcNDod1WzY7VwrQDbDC5bLDxfvthLgNTodVgNHK5xa1BSwelCDMkZLrDWhj83qKj3c7rPBw5ITHZobLZoGX55w2AV7ZDSCEZVfA7bJLdridP9ciZKOrYTNvvyZOBtwupi75OrmqwgyrhfUOfI1GMUr1D/JrpSPByQLTBBrIKQKRFtCxAFKSHKHLwP4t1GW4M/8vwT4e7jzm48WEjJ9TDOp0WOi0yIoHvEqdBKUqUSzJk0P67YheWj//GM+/X8X65zWsf36CF5+otT+07l/9KFn2Mujlcev759j6fkPo5ecNbH6kXb8hKvEF6GXr/gOX121K1v07KaJ//mYLg1PjyCwqQnZx6XYkL4Oe1n1huQR65t/lPDwhL0f2MuwZ0cuA50j7nmNKeraAvY+568Bvq+zj19DL0GeUzeN40LNJDsEuQ14e5Q1cZMAT4LLlTnjLYjW+DPf4kY1kZNjLu+HJwJef5/dAHw94+ZigZ3Gbh5OWYBi+QBCBgBfBIGf9tOnc8HgYBXjh9Xvh8fE8/zOZYLYb4bEaUG2y4EhqJpoDPtiMKhgsein3Hmffy+D/o+hehvufjzrodMz9m2A0WURkLwHfBbvDA7vDLaJ8h9MFm9Mutb01mmAw8IuAM2UdLEYlbNZE1FWlobE6hIoiK6pKzKguMqG6iMA3oq7UhPoyI1qrLRhs92OiN4KxnhCGO/3oa3ahq86BlgozavI1aC6zYHCPH6MiqvdgqNWJkT0ujLZ6MNHuwdxQFGcmC3F+ogTXp+twbqwUh5rCmKryYnmgBLdo2y8M4t7cEO7Nj+Db2b24fLAD9xaG8eDEKO6fGMWDpTE8WB4WundiGLfnhnDtSC/OTbRicaAGMwT13lLMD1Xg6EApZvpL0VmThhSfDi5LIuzGXXCaEuAwJ8HnUCFkUyLLa0BFhhsN+QG0l6WivyYLQ9WZGKnOwFRDFqb35OBYRz5O9hZhebAEp0fLcGlfNa4erBXNZy5PVODqVBVuH23BA1b4n+jEw7iRdQkri514tNiJtaUePDu9V2iVy/5OdEKMJ9tFdP/4JCcDzP23Y5Xi5IDnThLmUh+AZ6d68PRUN57GlgmuneyE0BKXDfbgyXIvnpzsxeqJXjyc78btI3twfX8drk3V4puxGpwaqMBMTxnKslwwmxKhtamgtktSiahe2tjmt5DXQe/SCsjLsPf6tSjJNmCyxYf9tQZMlqoxXqjESH4SxvIUmMhLxoHi3fhu1I7PF/OFlX9lfwGacgzIDemRmepESoobWVkRVJTmorggEz5GtMxbx0BP2IvoPhaBMQoOR/zbhVRi2VssLx8f2cfDntD/LeilKFCt5lp65ndZLMZcvAR+Fu4xsqe1/3ti5M/z8iSAEwHZCaClz8fLkwF5jHcELGYTKP48ivfJ17EQkJKdA9m6Jixl8f+vFFHrYv+XWUhImDJiJoAlGBO6LqddANjjcQoLPuB1I+h1IeBxweu0C9gT+k47Jx98Dj7XjoUvTyDif7b0/SFF218ex0f98n3x58RumcINYP8Epg4Je0mEvFwDwJGSAc+Rv6d4eMsQlz8/fu4U0zH8nfB3xN+V+H15XcIloXNCwMtw/zJvn6zYjcSkr4V+B/Qy5CXQvxCgfypgv/F5DVs/PseXOfp40DNXL4s5+1c/bAptfb+Jlx83xZI7VuP/faBff8cK/FdYOHsa2cUlyCkuE5G8sO1L5KI8gr4a+bFqekKdIvRLymtQVlknRk4A4iEvHReKc4zqI2lZohCPOXruWGfzSK1vLS6p+x2X0rF/vRiZY+fGMk6PKMRjMd4/BvRcHsc14nKnPN4m8DlxsLF3PTfDiRMr0Z1uv1h6Fh/Z//8FvcsfhCMg1QOwU57Hy/X9btg9zIuzna4Pnhjo+R/fabfDZrHCbTYi26xHk8OGNp8PUc7+mecymKBjod0XsP/Hgl6rk/P9RgF8Pqdk5dthtblgZU8CmwNWm13Y9labDWZa/UYjbCYDHBYDnBYNMlJtaKpJR1mBDcU5BpTkGVFeaEZVkQk1JWbUllhRI8Cvx55KK/a2+DDem4KRrgC6G+zoqLWjsdSI8iwVqvN02NvkxUi7HyNtXgy3uTCyx42xVg/G2t041BfCkd4IhqrNmKh34lhvOuZ6s3CsMwMXp2rw3dFOfHesD3cXhnFxfzs6C33oKvTh5HAjrh/tx53FMdw+MYpbtOfn+zE3XIu9dRmoy3OjJN2CinQL6nMd6KoKYbwrVzQv6mqKIuxJhs2SBJtFAatFAZtFCatZBatJJdb4cnSYVXCZkhG0qxH1GpEdsqEw1YGKTA8aCvzoKAtjsD4Dky10ALIwv7cIy8NlODtaiYvM/e+rxc0je3DnWAfuHucSvy7cn+/GvbkuAdtHCz14tNiLtaV+PD01iCfLA3h8ohePFnvw+ATVLXoArApod+HpUi+eLvfh2ak+PD+1F+un92L9DB8r6cnyXlBrS31YJdRP9orn4fOtLPTg/vEu3JntxO0j7fj2YDOuTdXj6lQDLozV4fRgDQ60FiLq55I0BXQOTQz0Sqgc0jK734vod0Cvg96jhzuoR4p/N0abXTjaZsN0jQ6TJUqMFiRjJF+B8VwFxvOSMVX0NS6P2PHuUjE+Xq3F7ekCtOQaUJXvxuLxSTTWlyIz3Y/enj3o7mwRVrLLZoKZ1jB74hP2LCSzGCDntOWKaTULvFiMZWBVvFGIhXi8TRH4jOwpAl9AX82ueCzqoiTYEyQaUaEtAYUQYSEXJ8aEbTyo7TYJJtJkgCDxwONhn32P2PqZt38rN1wuOgNOOJ0O4fxJEwJbbIJgF4Cy2ayQJdUAcMJggdVigS0mMREwE+gsOLPCYbMJOe2M9O1wOWJgd7vgjb0mvq5gwIfUlDCiqSlIj4QQCdCy9yLs9yHgccPttAlbnaC3WQl7yXqXHAJpImGhhR5n35uMvL0js4mTERM4CsjH7iPIuUSRMurpPMQ9xmiA1SytdODj7Hxfdpv0PpzObVjTZeG22nRe6LqkpkYQ4fuIhMQxb/M8r6EId34fE/r83YmCy5gtT7hLS+u4zE5aahcfyRP2Scm/0wL3xfdPIETAf36Cjc9Pt7X5/dMY6DfF0jour6MIdFbac2RhHivwudzuzU8v8epHSQT95idG9S+w8ZHjS9FMhyPX2gs7//2GKNJ7/nYDT99s4Nq9Wyitq0VOSRnySsuRx/x8GTvkVaGIkTsb4ZRUCrgT6AQ9LXyCvqK6AZW1jSirqhOTgczcIqRn5YGNcjimZeSIDVMiaZkIRtLFtrKM1uOL7RiNU7ToacELxY5ZVU8xFy9H8fGjHNHL1fcWdn+jBR2QGt7Iy+QYpYvueVxn7/IJ0DOK/Q3w3X64PLSumaMOida3woaPWfKyNf9HI6N5imvURd7fG4LbE4bbExATCYfLJ5rpuL0+uH0+uAh+txcupwdOqx0esxEhixbVNhMOhNLQ5vXDYVBBb9JBKxrnSLDXMVev/22+XrbuJfjroNH+uVjYR/teyGAQOXtW5JssbBjigJ3FgQ7u8GUXIvBNRhssBgNcFj3CHjNSAwY01qSjtsyPgkw98jLUyIuqUZilRVmBAVVFZtQWWVFbbEVVgREVuRrUFRvR3eTFcGcYfXs8aKm2orpQh/y0RBRGk9FT7xWW/ki7B8OsxG91Y7zNg7E2Nya7fTjQE0JflRGdpVoc7IpgfigbC/1ZWBouxOnxKlzYvweLgw2oTbcjxfBfItuZiP6aKJYmWnF+ug8XDw/g+HgrWspTEfWq4LXuhtO6Czbz13BbEhByKhD2KpAe1iA7aoHfoxaQt1sVsJqSYTUpYDYmw6RPkpYRsfc1lxgZWPyVDJtRKaBvtSphtyvhcWvh92qQEbWhsMiL8mIvGkr9aKsKo68+HZOtuZjpKsKJgXKcH6vBtQPN+PZQK7473I47Mx1gkeG9Yx24f7xTwPceJwFzXbg7J00GHi72QVIvVpaklQNrp2m7j+PlxUlsfbMPr77Zh9eX9+PNlQPimPcx7fFkeRBrSwNYPTmA1RMDeLy4FyvzfXhwvA93Z7txa7oTN6fbcfNQK67vaxS1EBdG63F6uAld5VE4rMkwWpXQ2tRQM6p3qKB2qkWO/kvQ87bWKVn3PDZ7jfBHLPC5E9FT78DymA8LnSZMV6swVpiI4Vza9wqM5SVjNC8Ro4Vf4fxeOz5eqsXf3O/HvcUW9NVEcHHxIB4/uI6ernqUlebg6tVzmJmeQkRU4xthZbW4nkvFWNVugNfrEsWtrLRmNM+qa1bR+wNepPDLPyUsKu3psNkcVqkVdQz4jOol6HP5FguzWJAlVW3zWMXJgJpLwHbu53lKxyrzL6QXS+hYnW+EiYBjJG5ltGiBg8B1M+qXJIOeIycFnAj4fAQSxYmC34MlegAAIABJREFUNFngsd/vE+L9PGYNkM/rFXK7XGLkuXAoiIioMwgixILhcBgpkQjSUlORkR5FdmYW8nJyhQrzC1BSXIyqsgpUFJegMDcXORkZyEhNRYRFwx6XSAt4PU6Rk6ddzzQB7XhZjJLpEOzICZdzR+K1eTxiguF1c+LjRTDgF68rPS0VmRkZyM7KRHZWlhh5OyM9HelpaUiJhBEOhcQYTU8HJc6nhLfrKAh5OUrnKDspTKdIMGeO3SAK9dgWWafXikZGbHQk/24VykQkKxIkJXOpnmTVi3X9KnbQ4327RP/7P4vo2Qxn8/tncXB/Jm5v/vAM1NYPjOilZXRcL//mx5fbETwjeRn07Jj39pdXeP3TK2ld/fcb2Py0jo1Pz7H5cR1bn17iJZvqfOJa+3U8e/8czz6s48nbdTx69QQPtlZx5/lD9E4MIZPNc8rKhCTQswd+NUq4rj5WgEfAy2IFPnP1FbWNQqVVdcgtKhPbn3J3NK5Z5yYzUsvZqIiyRbTLYjhW1TOCj0FeHrdBH4O70WIH9WXVPWEvcvRylzxex6I8K3NjLghLPlZlz8icUT074AWoYIrIpwsAx6BP4IvNazwBeL3SGnM/e9z/BZCXAb89ekNirboUzQcF6PncwjlweeBye0XFO6vePV6/EKvvHRY9XDY1yix6zHnCWIxmI9Omhd6kgFavhdpggkpvgJb6ojBPpdaKYrw/jPJFtb6Us2e+XhTnGQ3bzT+snBFzlu71iPy83emAxWoTG+sY9WoE7CakuAzIDuvRWBlGYaYB2REl8qNqlObqUckIvpj2vQm1RWbUFJpQXWBAWY4aJVkqVOTp0VThwN62CJqr3eJx6aEEZEWS0FrpxGhnGKOdXgy1OTHcSuuewHdhtN2D/X0RDO1xo7lUjdF2P44OZ+D4UDqODWbgaH8eButSUBIyIWRMQMSRhDSXAvWFfoy2lWF/dx2Gm8qRG3LCwtaZhiS4rCrYbSpYGK1bk+FxaRAOGREOGeD1cHkRm3Ykw7wtBSxG5n3ZgWyX1FpTdEJLgsGgEHULZqsGZpsKVrsSdocKdpcKwQwHUksCSCn2Ia3Ih2ixD9klPhSX+VFdGUJTZRDdNRFMtOXgSG8xTgxV4dxEAy7vb8HN2TZcnW7CtelmfHu4BTcPt+LmdAtuTu/BvaNdeDjXiwdzvXh8ki18x/DqmwN4d2Ua768exvc3j+HHW3P44TvqOD6zTfC1I2LVwosz43i2NIzVhQGsLgzi8cIgHs0NYuX4IO7P7MXdw3tx+1Av7hzqwq0Drbi5fw+u7e/E/tZyRJw6GCxqGGwaaK0qaGxqaJwaaFxSxb1s20vd8XQC/pqYrW/yGuEKWRAIW+B0KlBbZsLywQDOjJpwokOL6SoFJouSMZqbjKGcBAznJmKEsC9IwNleP3662Yf/4188wL98dQvDjRXYP9SDB3evYHK8DzU1xbh+/QKWl+eQnhoUS8No4zOfyy/0lJSwsLmlCFzKyzLi5pc+o7rMzCgyomkiz86ldOx7L3fN24n0ueaeS94kafS09hVQapLENrrcSldsp6tOgiImlVYFWb9JA+hUwlEQ3fE4EYg5CQQNc8O/J9kh4PuRrWbZ+ufISFS2nFkrkJISApcHpkdTRV+A9PRURKNpyMyKIjMrHdGMNOTkZiEvLxcFBQR6KSrKylFbXYPmxiZ0dXRu7745N3Mcs4dmMDU6ib6ubtRUVCA3IwMB1igE/MjNyUJebjYyM9LF55iVGUU0I118ruxLwM9XVkZmungdaWkp4Gv6UnyNFM9nZKSLkQWQfE9y5E1gS/UJX6Y8dooemVaRLXsey5+pcF0Ic+HGxNIxcbUZycokJCkSkZicgISk3UhMlKRI5nJAtXB0EhMTkJi0C4lJXwkxkpes+69kzu9U3f+loH/7EyP2LUjjpgB8PORFD/xf2BL3Fd7+9Cpm32/g5acX2KQ+b+LFpw08/7iOZx+eY/XtE6y8XsWDV49wd2sFt18+xL2Xj3D8wknkVpQgp6zkd0BfI0DPIjzCnaCX8/UFJRWiMr+kskYsxaPtn5lXhLQvQc/mOJE0kT9nT/p40G/DnRa9xf67+hL0hDzPbbfDlR9ntsFktgvgc/LAyQR/FiN62vmp0SzRElf0vE+JimVyBD/z7HKkTmDLeff48/L9X47bgI9F9AQ8JxHx+hL08bDnsZO7zJktsFu1yLFqMWV14tu0HOz1e2A0JEHLBh86A1QGvZBB89uI/i8BvVqrhVrLVpE7S++4BI+dvkwWs4jiCXhC32y1wGQ1Q2diTk8Dr9WCNI8VVfleVOZbUJqtRXmOGrXFBrRUWbCnxiyK8PZUmdBaZUFbtQ2tVVY0lhlQU6BGRY4SZRlKNJZa0VUfQWWeHeleBTL8CtTkmzDUGsJIByN7N4Zb3Rjc48RQqx3D7U7s3xvGeJcPrRUaDO5x48hIOg6PpmB6OBXjXRGUZKgQsH4Fn1WBoEONkFOFrJAFxVEvSjNDSHdbYNUkgu02HWYtHBadaKdqMqths2qRl5eKaIYHwZAJwSCLprj8JxFGXbKQSU/Qq6TNLrRsdZoAnT4RBkMSjIz0TQpYrCpYbCrY7Eo4nFxKpoI73YLUijAiNREEqeoQgtV+hCq9iJS7kVLqRFqRC5nFLhSWe1FRGURdZQidzdkY7i7ASHc+Dg2WY2GsDqcmGnF6rAFnJxtx+XArrs904MaRDtw53ou1U6N4cfEANi9N4/XVWbz79jje3jiGN9eP4vW1WWxdm8XGpWmsnZnEytIo7sz149qhDlw+0I5rh7pwc6YP383sxa3D/bgzM4Q7M8O4dWQIl/d1YXGwEd3VWUjhTnSmJAF5nU0Dje0vA73WqRYWvz1shz/NBX/YCrtDgYJsBZYPB3Fp2oGLo2axw9iRWiUmChMwlJuIodwkDOUmY7RQidHCZMy1uPD5xn78P//Lr/g3/+IzDvS3o6etFvfuXsbCiSNoaKzE8vICzp0/hfyCbFHFzoI1ApBQYfQmf7lzJAT45U9wEiIZ0XQBfa/fI6J6i80c2+M+1gPfLMGfUCa0aecrVEkgGGSb/8sxHu68j0V+FI/llED8qI5Vg8tFYnyd8eJrlkV4xYvvhbl7TgL4nvmeaEvTpqaFzckOxYlNRkYURUVFQuXllWhoaEJ9fROaGpqFujt7sH/qAOaOzePOd3fxN//0n+Nf/Y//Cp/efsLS/ElMjo6jt7ML9bU1KCjIFfZ+gKlIFiHGondOPuSJiJwHl0d5ssKRvxe57oCjDGQec3LD2zKo5ffLz0D+Hcqfh3yOnx3FFItSmYzk5EQhhSIJsnguKSlhW+IaZZKAOwEvQK9IELfl6/hc/Pn8OeJ65uWTv0ZCImH/tbDtad/L/7aL8f5B0Mdy9KJRzi+v8f4X9rmXOuNxlHrfs//9K3z89Q0+/Pwa735+hdc/sJHOBl5+/wIbn19g/dM6nn54hsfvnmDlzSruE/CvHuLO6we4/eY+br2+jzuvV3Dj6R3UdDYhu6QIeeVlKKyoQFF5JYrLq1Bczh74UrOcnXX0O4V5PEeLnyOt/ez8EmRkF25H9HJfdWmnuMj2lrCsgifkZdtdhrxs1dOWpwh0gl1tMAvJgJd3tCPs+Vg+jtG/AL1F2uFOfn5Cn5X07IHPrnaRlKjofx8/yt3uCH55nbzUAEeaCMjQJ9gJ+/jbPObj4qN4GfSEvAx6qcp9J6on5CmvJwi3xQmn2Yh0qw59FgsueAI4n5+HkEEJhYE9tpkD1EHFdZ8aPTRxS+oI+n8I9jLoCXsW6hH4MvQJe1nb8GcVrFj2Y0V6ShjVxekY25uL/cNRHBpJwfRoCIfHw5geC+DgiAeHJ3yY2x/G3P4IFg6mYvFQOo7vS8HMeBD7B30Y7fGgp8WC3mYfOurDKEgzIGj/GoVpanTXM5r3Ybjdi4EWF/Y22bC32YL+FgsmevyY7Amgu96Mvc0OHBpOw4HhEA6NpmJqIA2VBUb4bF/Da1fB59TB69DC79TB59DDZdHCwgpstQJmnQoWgxY2M3N8LE7SIC01hM7OFqSmueDzaxEIGgSoTUYu2aI1z1EFOycHZlrC7FjGSJ6SIG82K2GxctIggd7uUMPqUsGeakSkMoxQTQSB6gj8tRH46sLw1gbhrfLBU0n54Sn3wFfhRajCi0iFD2lVfqRVeZFR7UNubRCFtRGU1aeiiqscmtNRtyeKxpYomlqiaGvNQld7Lvo68jHQVSjU3ZqDrpYs9Lbnor+rCHs7i9C5JxcdLdlorI6gssSLkgIn6irCqCsLo6rQh+rCAJpKUtFZnYOO2ny01OahvCCEcNAAgzURGrsCOhbW2TUQoBfr56UCPO0fRPQi2ufGNw4VPGlu+KNeuLgkzqlGILALM/sC+PZkCNcO23BhzIilLg0OVydjrCgJQ3kEvQLD+WqM5KsxlKvCkXo3Vk924V//1SP87f/wE6YnetFQW4TrNy7gzLkTaGiswszsQdx7cBs1dZViG1pGlKFgQHxJEw7xIJBhwS9wQknkbtPY8toPt9clltXJu9vJo9w6l8Bntf6Otc+cvlSt/yXwv7wdD/f4Y9rFLPaTtVMTwEYv0vnfO8f3QSgSpIx2GfkS7vKqgIKCPDQ3NyIvLwcFBfmoqqpCZWUV8vML0d3dh6WTZ7A4v4xbN+9i5cEa7t1ZweePP+B//p/+Nf7u3/3fMrvwH/7f/4g3G28xvW8aPe3daG5oRFVlBaoqy1GQn4uUSEhU0LPATwY4Qf1HMJYnNPLvRH6PHGVQE7C/p3hoC/DGwTv+PhnU8jUcvzyXxHOKHYmoXilF9eJxSQl/PlmglZ/MIjz2x2enPbbp/Z3OeOxhL8OeFj6PxW1a+j9wQ5sXosc9Qc/taQlzAfrtDW4kyBP0Hwh63v/ra7z+eQubP2zg+efnWPvwBI/ereLh20e493oFd18T8A9x+81D3Hr7ALfe3sfttw9w980K7m2tYmx2H3LLipFbXoL88jIUlZejqKwCRczXi93tdmx72b6Xo3tG+FRufglyuIFNrtRylrukxYOeFjqtdDlnLlv2hHR8vp3gFpCPVdrLkOdI0BPy8RKQj1n3ZosDZquU6+f5bcfA7twuxiOECWepUUz6NvQJfgI/HvTxXfAIecJcBj2fg/dzAx0+ToZ7/CiDniM70zmcUrMa2brnkjY+r8vmgstoQprFgDa7FfutZlzMyUatwwINo3q9BiaNBhqtBkqtDqrfAT1h/8f2vRTRE/Sy4oEvg58joc+ueKJxiMuBoM+FylIf5o7k4/xiLs4tZOD8YhTnF9Nx/kQU3yxl4dKpHFxajuLyqVRcXk7HpaV0XDyZjosnojh/IgtnT+ZjaT4PByeiaKx2oDzPgjR/IsKOP6G5zIGB1gAGWj3oa3Kgh+vyG0zoabSIznmTfWH0NtrQzWV7bR7sbbHjyGgUh4YzUFvICcMuBB1aeAl6yqWDx6mF3SrtVuWyGZCdFoaLVcJGrZDNrENpcQEK8zJRVBhBXX0m0qMmOJ1JsJiTpMI7o1SE53YY4HEaxaoDo5GRvCSzmfa/Sshml0DPqN7iVMIa1iFQ7EOoKoRAVVgCfX0EnvoQXDUBuKp8cFX64K72w13jh7cuAG9DAP6GIIINEaFAQxj+hggCjREEm1IQbIzAXxdCKKZwTRCRqiBCZV74Ch1w51nhyDbCnmWAr9CO1MoAIhUBeAodcOZaYc7QQxtRwpFjQXp1KoLFfphTDND7NTB5NTC5NTC61dC7VdC5VNA51QLwtOXZ+U7Ku++sm4+36+VGOex9r45NBNTcs96lRSArAE+aBxaPAWanBnbnbrTUGXHzdDZuL/pxY9qKi6N6nGjX4FCtCiNFiRjITcRAjhIDOWoM5WswWJCIySotrh2pxH/z/gb+7t/+97h8+jgqS3NxbHY/Ll06jc6uFgyN7MXte9+ib6AH+fm5IrIlcOLBQpjEA4YwIizZJCecEhJiD3yHi4WprGGxwmxllM+aFtNvjumGub1ucV6j4ySa/792Cvr+KIKXIb8d+WtU20CPh54MvnjIy8d8D3ztTEMQ7LTv5WNa3rJlz+ieEwEJwGao1WpkZ+egqqoGC/MncebMebx6+Qa//vzX+O7b2/j04TP+zf/6t/i//s+/w3/49/8R//v/9m/xbusdzpw8g4GeAXS0tGFPUxNqqiuRn5cjbPtoeqqAvdfjElG6HI3zNcbDWgaxPMr3ybc5ykCWAU04y8d/6RgP9C+fO/45CHpG8rIIfdr2uxN3bU8K5OeSXwefTxWbhLAZEIsy+T7lf9sR/aufXuDljxLcZciL8cd1bP38Am9/fSn2o5ei978f9NzR7s3Pr/Dml9fY/HkLTz6vY+XjGu6/e4T7hPzbFdx5KwH+9ltC/iG+i4m37755jPtbqzh19QJKaiqRU1qE3NJiFJSWorCUW9hKHfEKuFNdYdlvVVCKvPwS5LESP3YsQM8+99l5IkcfSpN62vsjO7vEsUhOBn489GXgb0fzvwP63+TmY8D/EvQmiwR4uUMeYa+32ISlb7WyupydsqS+74Q2o3ECm/oS9GxpK9v7BLLbswN6npddgWAoTUTuzPc7XXJOngV4UkTPkRE9I3jm5iXAE/IBUaRnszngMpmRajSIyvt+sw6zbhemgiEE2GtZ9FymnaeFShvXIEejE9G8HNX/5wA9o3oW77E2QGdgxasaVRVOLB7NxvJsKham/Th+0IMTMxEcnfJjvM+KsR4rRnttGOu3Y2LQhYl+FyYGvJgcCGBiIIzhvjCG+iJorHUgI0WBvKgZhVk2hO27UZFnRF+LHwOtPuxtcQnYE+y9jXaMdgYw0ZuCjhoLGorVqMlXobXCjNmxHBwciKI8WyXSABGXFkFGiy4V/G4Vgn4d/B49QgErcjMDKMpLhdeph9OqRnrIibL8KCaH9qKuohAHJlqxvNiP7s4cpIZVsJt3gcV4DqsKTrtGTBwCzDM72FkreVs22vUxWe1Sjp6gtxH0PjU82XaEKwPw1/rhrwvC1xCGtyEET20Qrio/nJV+uAToAwL0vvogAgR9fQoCDSkINKbA35QCb1MKfM2p8LekituBplQEZTWmCKfAUe6DqdAOfa4FxnwbnOU+BBvS4KmJwFLqgaXEDW2OGfp8G1JaMpHTU4JIUxbshV4Y0q0wpJhgDJthCplgDBhgCBhh8Bth8BhhELvS6aB1S5IBL48y5DlyMmANWkG73uDRIpwbRDA7BKPXDJ1DCyPvd2iQEtqNxQMRPDgTxZ3jLnx7yCb2J1/sNArYjxYnYTA3GXuzFEJ9eYnoydmN4XItzu8vwX/7+S7+/b/7W9y5dh7F+amYnOjD1atn0D/QiZ7+dnx76xrGx0eRm5stAMcvY0KRETCbpLAoTwaqDH1W3DN6d3mcCIYDQozunW4n5LSWxUboW0URKyHP2+w7wSJWFrbynNFsgs7A/LskTtJ3JHXj+8eAnq1bZcmQ58jXTXjL+Xl5PT/BTuDTAud7lq8Vkwa1Ujxm374p0esjNzcPw8MjGB8dx9TEFCbHJ3Bw/wGcXj6Nh/cf4sHtB7hx6QYmRyZQXliC1FAYXqcDIb8P6WkpAvLMy2dnZQjQs1qfkw5W/3PyxLw4f64M9D8a42EcfxwP5b/0mEBmfj0ezPJz/tlzxEXzMuzlkZMAPo6vme+Bn7fsBMmNduS/If5+5H+/AT2j+q0fpMhehr3Yre6XTdHX/v1fvZLGX1/jw6+077eERF5e7E/PQrwtvPr5JTZ+2sD6jy+w9v0zrHxaw4OPq7j3fgV33z3EvXcPcffdA9x+ex+33lEP8N3bFdx6syKi+9uvVgTorz74DrXtzVJEX1aCwrIyCfQl0mY13LeeFfc5BSXbEhF8bhGy2RGPO9Rx/Ty3ps3IFbuisRCP1faBcJrI0fvZCS+4szucj7vDsUAukiaK5Wivc/MVWvC05LmfOgvvGMlr9JK0RouI9gluYdnHCvZMVubm7aKnO0HPCnwXe7oHwiJdQPdAnLc6YYnB3mZ3i8p7QlhqGCNBnAAPcotasVkNbXlpAxhG85JNL21yw8hfniCEuJ+9Lyiej01opOI7qdKeW9dSbD0rrHofHQXWArBSn1X5bljtdtH/PmTQodZqRb/FhCmzCWdy8lHPDWa4O5OBlcOM6hmd78BegjyBz2p7tsmVR/mYt//yiF6K7mlPSl9KWu1utLWEsTxfiNPHMrE8m4Gz87k4eSQHfc0m1BYkojj9nyAz8E/+P+Le87nNM033nNPBkhiRc86ZIAJJkAQzmMQkBjEoUhIpKudkW07tdmhJlhVtOciSnGUFW85tt1N3T/fM9E6fmTkT6myq3dr9A/bzfri2rufFQ0KyPNvdM1XHVXc9L14ALwHIwO+57oiw5ycIuWnLEXSWIWCvgN9eCZ+NdegVItPdZ6tCxKdDbdSIupgRrVkzJgYCWLvKLxT7miE31o54MDPkxvrRINaPhtDdqEZzzTLkkysw3u3EjvUpTPRa0VmvwkghgrqoCREPNxBWtDUF0J4PoS7tQjRsQshvQMinR03Eio58Auun+7FjbhInfvYgHntwL559cj8ee3gW27f2YKg/Bp+7DDZbJdxONdwuDXxeHQJ+IwJ+uvbVoHqni97p0gqzC8gT9EVV76yCxVMNV8yEaFsQwa6AAnq67bsCwm1PNW/r8MPRGYSri+dD8HeFESiE4O0OwVc0f28I/r4IAv1xBPuo6sMI9lPh81wE/pUR+OkpaA3AUu+APm2Guc4OT1sQ0b4aeLuCsDY7YWl2wthoE5uH9OoG1E01IzGQgrPJC1PSClPcAnPUDHPICGPQKECv8xug8xmg8+qg89D0ihXBfy/oeduT8KA2X4tEYxzehBuxhigidVGY/VboHHoBepODI2fLMLHSjLOP1OLMIS+e3+vGLxbseHS9GQfG9NjarcK6pipMZioxnqrAaKoc4xkVRtNVGGuoxsF1jfji7fP4f/+f/xsXTj2G5mwY4yMFPP3UcWzftRknTj2FTz77GIWeLtHG1ud3wyLaoppFpjUBRAjyx1sAkKVzspxOqxIJeczCp7IPhALw+n1CuSvQL5agUiXb7jaCnkZv2JJxQ8BQmEWs9Apw8h1bUzMxllPxmPHN11P6miRExFhcMfJWyQZnBQAn3fE9eLwueIqlYaJMzOcRoQjet7iBKcauORmPZYY1NVEQzuyXTyiPjo6iv7cPvd3dxbUHM1NTmN2wEeum12BqfDVam5oRCQbhcTjE75TJoBMtblkKx8z7TDqJ1pYm5JtzqKmJid4hrPUn7EUWuxgo831XvASwBGrpRoDnvgfmYty99LwEOs/J5/CcPF/6N0qfJx5fTbe7Uka5+O9f7KMgwc7PUv7/wn8fBfZM6uNnzP+HNMJL8j3Qv8mWtkXQ03W/mG3//mW8c4cDbN6AAD1hX7TrH76O6x++geuf0E3/Bl6/cwWvvX8ZL73/Ml58/yW8cPsSLtx8YdHOvHsep985t2gEvbC3zuK5N2nnhJ164zwI+2cvn8H0tlmk8o2ob6Hbvl10waunkm9sQbYxj0yuedF4uy6XRzbbiNpUHRI16UWjK5tGtUsQUu3KeLfPryS+EZgKNKmmE2AJXjhaA58nBLvNLWLuIj5vMEOrMy2aTm+GwWiF0cTEO+uisbXrkrHzm1u42anQ+TqoxnlOQl6pHXeJc0qpnQJhqm2fXxn4UgpjHofCVPB8LxEEg3Tb87VzU6AccyXIqdzpmqfxtjQJenn9ACsCAiE4vF5Y7HZRH+rRa9Fis2DcasUagxHbAwGMM9lFx2lNFWI6lppfYna+o7rXKPF5lVoPmlqjAF2r+z7YpctertJ1TwUvbSlurxO9wTmMwqgvw2B/CAd3N2D/tij2bQ1h/0IU++Zj2DEbwrb1YWyZ8mNywIW+NgvacnrkarVIBKrgs5bBaSyD21IBp6kSDn0VnIZqeCyV8DsqEPWp0Zg2Y6TPj+lRH9aOerBmxC0G3KwddmHtiA8zgx4UGpi4V4nBNg0WZkLYP5/Cwrogdm9OYtdsA9qyekS9y5Gvd2PVQD2GB+pQX+dCOKQXoI8ETYhFbJgc78ah/fP42eOHcPb0E3j1pTO4c/MtvPPmRWyZ7cb6NU2oTWphsy+D01UBt6caXp8KgaAa4YgW4bARXo8GDkcVPB41vD6tWG3WKgizV8LqrIDVq4IzbEI0FxCxesbo3V1BuDsCcLcHYG/zwt7lg6MrAGdnEO7OMDydUXg6I3AX/PB0B+HtCcHf44e/L4hAX0y47gn6QH8YvpVU+zH4++IiLODJ+2FIW6BJGmHOOeDtCiO6MglPmw/2vAuWFhfcvWEkJuqQnmlCanUDAr1x2JpcMKWsMNVYYIgZoQ8ZoA8YoPProfXphGm8Wmg82iXQe/SL6p4qXwKfa6whhs7hTiSbk3BGnfDUeOFLeGF0G2Bw6mAUpoHFVo3OZiNOHY/h/DEPzh304fR+G55eMOP4Oj32jmiwpaDGVEMFRlJlGEmvwHCqAsMpDYZSWoxkjdg/2Yy///Jd/J//7df4+cFZFOpDGOtvxYNH9+HMuZP4P/6v/x3nXjiLxpZ6RGuCIhPd5wuKWLbsWS+TrAjBaiZxqavuapbDuDxd+Cy/Y/yexqQ9RelT7bvgcCmKn6qe4JdKX24CmNzKYya6SuNj5fMs4rzSvIUKXca2WUfOkjzZhpUr26+ynS/ruOl9YLiBJjcRDD3wvalL6v0JJkWRVot2sulUQrSiZaMbtpNly1yqc8bZqcgTsYjIpmc1ApV6KlUjmufITnZsrMNYvDKWlzPgOUlPBfbJXzWyEg89fAh7924XjYrsdrMYNEOvQinE5bEEbymM5X3y3L23+ZxSiEv1LiHPx8v3zONSL4jyOShJewQ5wS0T/cT7KUl6lBsvCXdeUzGWT5b0T9AzF0EnOb+UdU/QK3H6y0qZHUsNXDSYAAAgAElEQVTtbr8CjqX9IdC/9eE1vPnhNbzx4VUF8LdexqWbL+GFW5cE5C/eenER8gT+nwP6E6+fxYmr53DwyQeR7WhGXb5F6ZLHuHsR8vcDPYfbNFDlZ3NI1mbF7Pd4IiXc3wrglRnuUvUGgzEBd8UFHrgreY0T1Twijk1164TZaofRZIVevwR5An8J9EuQJ/CXIE/gL4Gef5tZ9rFYUmw2qMoJ9lLQcwPAznAEMuEsQUy485gAr0mmEIszU58bFWUjIEEvV24C+BwJdAl4ucrz8vlcfWwH7CmC3mKC26hDncWIYZsNU2YjVpv0mHDb0cL+2OpyMRWKO0iCnKBWaTQlrnv+ACgxQrWIFS7F4yXcS9f7gZ7AX4zRi85ZdjjtRjRmHdgwFcfMiAVTA3S1G7B+zIbdWyI4vLMGD+3L4NGDOTx6oAnH9tRh/0Itdm1JYtN0CKP9DowPBdDd6kTYQ1XPLPhlsOmVrnOsY+9uc2JiyIeZUS/WrPJgPYE/7ALVPVvkTg86xYS7HevDOLIjKf7eI4fq8OihHPbMpTHQbkMyVIUadlCLmhFlyVzQgvpMDC2N9aLpx/DKfpw+cQJXL7+G1y9fwRtXX8OHt27hV599gV99dgf796zBuplmMZkvndLD5y2Hx1UOn6cCoVAFamrU6OuNYLA/jrq0CeFgJYLeCiQTeqSTrJpYDqu1HDaHCg6vFq6QEUF6FVojCBXi8HVFYWl0w9Togq3FC1ebX4DfWwjD160k6/l6wvD2+AXkfd10y4dAl76vr2i9QXj6wnD3ReDt5f1ReDtCsOWcUCV0qK7RwdBgh4/Jf4UIjA1WWFtd8A/EEZvIIjmdQ3Iqh8hQEq6OIKyLoDf/h0BPlz1d9+nWNPJ9eWTaMghlQojn4rD4FLe9BL3JyRp3NbLxajx1KIQXjrtw4bAXZw46cXKXDT+fs+LYGhN2jxixsVOD8foyrMqUYzBZgZUJFfpr1IolddgyXI/ffvQK/vGrK3jm8GoMtQfR0RBHobUFx44exj/90z/gjbeuoaWtETHG3xkKKxlQI7O9dRxwUyy1orKT2fVc6dJnqR1VOaFK6PuDPqH0OQCKsyFYmsoSVcKbEJdAlythf69J+AvoF3vmMxudSpjA57FiSy1wfaKjpk1MzSPouRGRiYFun0tsQsSGpZpT4paARthx0x4MuBEMeESnS/aRZ8dLDohhYxs2rWFHO9ktj61p3W4OwCl292RWf7FOno9R2s9yYA0H1yhjc5PJiEiKvPzaJaUCwmEW4kTCWoK3FLg8lhsBCXe58rx87L3wluf5PkuPqb75+cnQwSLIOX2zJJtfnpdqfQnkCtBLQV96rDdoREtlXstsZvdQhkjuA3rG6AXo378sAP/arZdx+dbLuHL7VbxddN2/8/HroL1VtNc+uIxX3n9VUfC3X8LFW5dw4daLIOBLIS+P/3TQn8Mvrp4RoH/m0mkMzYwjk28WCj5LxU7lXrRsrhnSeK6hqQWNTS3INbagni79IvCp5iXcuVJVy9g3Y+JMVpONaxjTJnQtwu3ORDsrTHa7uG3kbPZ7QF8K+z9V0dPbUJPMiNI6HnMzwtfBv03IsyscB71IJU53ulTzUslzpGvpeaniCXkx4jUSQzzBpLyY2DAQ6hLs9wO9gDyH+3j9cLo9wnVvsZhhN+oQ1WtRsFkxbjVjymrAZr8bs6EAEgaV+EJpBeg1IMxVrO9UL8G+Ws1EII7f/Pchz/vvB3ol+94oEo+YhOR0sWOWE8moDSN9IYz1WjDQakRPox5d9dXoa1ZjotesjJ1dZcPGUSPWDKmwadKI/QthPHKwDge2xzG3zocNkwEM93jQ1xFAKm6E3bwMVv0yOIw/RXOdCWMr/Zha5cf0Ko9w3RPy0wMOUWO/dU0IezZHcWAhhqO7Ezh+II3jB1M4tjeF/dsyWDcWQ1vOg+ZsAF0tKYwMdGLb/GacfPYkLpx5Ac/87Fm8+uJreO+tW7j5zgf48Oan+OTO5/ji06/w9S+/wV9/+w2efvIQpqcaMT4aw/BgEO0tDvg9y+BzPYBw8AG05vXYuqUWO7ZmMLPaj+4OLQptWkxPhDG7vh6ZWh0spp/CYVfB4dLC7dchUGNDJB9BtJBAoi+N4e3jmNgzg851fagbakKwPQZfWxje9jA87UXFXwjCXYjAVYjCVQjCQ9D3hOGhdQfhEhaCqzMkYO1o8UKXNqMyqkZFXANNxgx3ZwjWvAfqjAGWNjciY2nEJusQW12H6FhGXIf3WxtdMKdtMNX8x0Fv8BiQakmhdWWrSMBjrN4WpMteW4zPFxW9gyEODeL+ChzfGcALxx24cNiJswdceG6vA89st+OxzTYcmbFhx7AR6zurMVpXgZU1FeiJVqA7WonueAW641XoildjY18cX1z7Gb65/jiee3AEU4UYEm4j4hEfJicm8PFHH+EXJ55Ba1sL2IiFMWzGtZmgJt3L4se+2Pf+7mx6pTROJtXxPmbdE/oOtk31ecW0x0AoCJoEP6FPtS9NqnfG+kvj/XIjYLOzy50CdkKKxtfG10iFLo3lc4y/s1KA7n9Z8kfY09vAUbtV1RWL8WTCi++NUGPJIdW7HF7DoTVywAzb4FKpE+pU8uFQQEDd7/OguSmH/r4e9PV2Y2Bln0jCo8ueoGf1CtW8Xsey1GpkMjXI1iVRk+Tvol+0jqX6JeAJb4JbviYFlEvT5OjJuJ/xcfKz4OfCx/CcfD7PyZI8npP38z3L985zPL4X5vI2QS7+H7hH0cv7eS359ziDgJ4Kzh3g85jcWFVV9X1F/9ZHVOZXcPX9V0VnvFdvvYxXbr4Erjz/5kdXce3Oa3jt/Vfx6vuv4NXbrwjlfvH2i7h4+9Kinb/5AmilLntxfOMizr53Ac+XuO+l6/7Um8/juTfP3OW6P/n6OZy8dh6nr13Ezof2o66tBenGZmTorm/KI8s++E0twtL1jaBxA1DfmEdTcxtaWjuFNefbUVffJFz5dOdT5VNNL4E+Xox3E/Qe2OwEvEOocQunqjkcMDrsMNtssJmscNoZT7dDozUuGkGvN1iK7nuOdF1S83ys0r+d6twvFDwBn840CGP+AI2vUb5Ovj6GFajkCXpmxhPMEvAEOY8lmOUG4H6gp6In6On+57Xk9bhK8PPv8H5pwr3v4o8O8wvMsJj0cOvUaDAbsMpuw7RZj3m7BQejUQwHXLDp+SWuLHEvciCHhL1GQJ6gp4nzvE/DWPv3wf/DoC/W11uNsDks4och5DNiqCeMdeNerBlyYbTbiv68Bh3ZMrTU/hT55E/RkyvD1EodNk86hGv/0I4kDm6vxfaNIWyadGLduAtTI16MDQTQ3+1DvsGCsLcSNv1fIROvwqo+H1YPejE56MLUgANT/Q6s7rdhetCOuRk/9s5FcWBbDEd2JnBsTy2O7Ulh73wcC+uS2D/fg0ePzuPEzx/Ei2dP4drlV3Dj3Zt49+33cfP6Hbz37i28985tvPPmTdx67yN8+dl3+OqL3+Lbr36P33zzN/j1N9/h5Refw/RkE6anEhgb9mByLIZCmx3RwE/hc/0VWhpV2L0Qxa6tIcxv9GLthBnrVluwcz6G3duyWL0qBK/zAVhNy+F0VIO93QM1FkSa6b6PIttfh1duvIw//i//E/7wb3/AL3/7K5y7fBGPnngMux7eg+0P78T0jjXomCmgdqAO8ZVp+LtCcOad8Lb44Mr74GpjIl8Iri5CPiC8ApZGJ6oSWiwPV6EsphYJd95CBI4OP1yFAJzdQXgGYgiOphAYqoGrNwRbm0dsBGzNblizjkXXvS6oF2576bqn217t0UDtVprjsEHOvUY1z0x7k88kXPaJxoRIxlOJnvhqaO0aYXqRjKeDyVENq70KPudy7FjnwYVHwjh/xIkzB1w4RdDvtOPJBQeOb3Zh72oT5gY0mG5VYzhbjd5EObqiK1CIl6OQqEYhUYWuWBUmmlx449k5fHFlH84dW4mNAxHEvWpEPBa0tzRj7949mF+YQ3tnu6gp5xwKQlNmo7N1rRIvp6dMyU0h3Fn7LuvlZQxXKn5m1/M7xM0x1ToBLhtPMaZP6PuDSnyfGwKeu1f9cwNAc97V/15x40vw20U/fDaI4ahbbggUk+V+hDxfE/MRptdMik0CwUS4EYDcJPj8XrDevb4uhVRtHI25rLBEPCxuZzO1AujdhU4MDw2IDnq9PQU89dSTGBzoB48J+vm5zRgfWyX6ynPAzNIUOZ0YXbtmzQRqUzFYrDoxpY/T3ZhjUFWlgJ7Km6+pdAMjPRg8R5Pvm+f5WGkStKVgl1CXgOdtvvdSBV4KcYJb3kew//8Zr8vXtNgbwGkTg4YMRq3IvK+qYl5A1Q+A/uMl0L96k5B/GS/fuISX2Rr3DuH+Mi7dvoQXb72IF269gIu3LuLczYs4f/sFCNi/T+C/gPO3LuL8zYt3gf78jYs4994FnHuPsL+IM9cviDj9nwr6py6cQNdIP1JNTUg3NyPd3IRsUzMaCPZcHpm6RmHZ+ibU55rR2NSK1rYudHT2CNjnWzoE/JvzysokvXhNehH4jEtTxRJ+VNF008se6zYBOwucJgtidg+SgQgsFivUokGMAvt/D/SENAHK5DnG5bnRyNY1Co8DX2epcYNCT0RDjpUDTUhn6pGo4aaE4QUlHh+NMb7PzUn4e6DnOcK+FPjyHDcFS5sOxVvA10bY3wt6l8cLN9W/wwEzZ9FzLKNJi4RBh16bFZNmEzaa9NjjcWBL0IN6Myd0rRCduaguaCo2iSgCXUL+LwW9jNVz1Ro10JuZaa6D01aNkf4IjuzL4cD2CHZu9mLrOge2rnNh+0Y/dm8O48jOWjy0O4WjO2txcKEG2zeEsX7Mg4l+K0Z7zBjrs2Ks146RHgdGetwYLHjQ1WxHY60GHTkDxvq8mOx3Y7qftfR2AXlm30/0mbB2xI6FdQHs3hzB3s1RAfg9W2JiFO7akTCePLoBH9+6ik/fv4733nod199+G9euvI3XXn0X771zB2+9fgPvvvU+Prj5Gb78/Df49qu/w9df/h6fffINPrj9OT64+TFuvPsWNm7oxsxUDVaPeLFmIoStG7NYWbAh4vsREsGfYG5NAHvnE9i5OYzNMy6sGTViy1oXdmwJYetsDO1NRjgtP4bDtgI+nxphgj7nQqSFZXAhdIy24dDP9uPV65fxxbe/xB//5Y/45//+3/DP//M/49/+t3/Ff/2XP+KbP3yHdz//EM+8cgmPnj+J/T8/gvlDmzE6N4r26U7UDtbB0xESsX5nmxfWZhcsDAfkvULhE/IeAfoA7B1e4QHw9EcRGErA0xuGvd0LW6t7EfT2ehcstTaY4mYRoyfk/xzQs6ROwt4RccASsBQ742kg7iPobWrobGoYBOzZYa8SdusKFHIaPLY9jHNHw3j+kAen9jrxzE4HfrbNjke3unF8zoO9U2ZsHtBjsk2NwWwluhMr0BWnVaErUY2OWBUKMS1WZQ14fn8PPjy3AS8d78W2sTCaImrU+K1IJaMYGO7DqvFhtLW1gDX2TESjOuYPOWHC1rSEJ1Wy3qjUykvYc5Wqfgn4yoa6SsXJd8p3UIKfmfd0zdMtzw0AE24554LwLzXC3+tnFY5X5A7w9UhTms5wDK7jvkaPm3y9LAura8hi5+4daGpuFApYgp7XC3LD4XUJqNdla0UPCfaRIOg5WpZlcSHW33vdIvbOsjGq97NnTmNlf6+4j659GZunmqe7n94BjsFlv3un3YR4PIRI1A9/gMOyGGpln/il+DwhS3jeC2bCWdr94Cs3LhLkXOWxvJ5c5Xl5PbnyuvI6XOXf4fP478+NBTdF3ADK1rkiwdHL0IVdPIZhAtH2WKU04amsZMIgm/Pcp47+LQH614Sif+XmJbx88xIu3XgRL954ARdvXsD5G+dw4dYFXLx9EedvXcDZW+dx9uZ5nOPt2y/gAsHPczfO49yNJdAvQf48zlw/v6ToZSIeM+9/SNFT1V85hxOvnMWq9ZNINTeIBjqZpmbUN+WR4+jaxhbUNTQLeNJNn6ZlGoTbnoBvaetEvrUDVPbNTOZrbkUqXYdEIiWS85jF7vEHQbg5nE442GOd/dWZiMaBCxYzvGYrss4A2v01CJud0IsscnaC+/dBz80CIU84J2sVFU+IE+jitbV2ig0JvQ98fYQ+ww2EPDcD6UwdalMZJGvT4hpSnRPadNlzJciloucxNxQ0wp6rz69k0fPx3MQQ9lxpSg29kqQn1TxXt9sHD7PxHU5Y+MW1GkVjF69WjZzRiCGzGdMmHbbaDNjndWHG64BfXxyuoK1WMlr/E0FfWk+vYlMQJp0wCchUiZacGY8cbcUjhzM4fjCJRw4l8cjBWhw/kMTRPTEc3RHF/s0BbJtxYtOYDeMFHVY2a9HbqEWhiX3vNeht1qG/1YSBViuG2h0Y6rJjoNOGwQ4C3YOpPkLegcl+K1b3W7Cam4MekzieXe3BwpoAtq0NiEQ8qvx1q+hhiGL//DCuX3sR719/C5cvXcLrr13DpRdfw60bn+OTj77Fh+9/hU8+/A4f3/kWH33wLT758De48/5XuPP+r8T5Lz/7HX7z9W9x5NAcRocTWMeJexMBzG+oweY1NejOG5Hw/gijPRbsnc9g91wCW9f7sWG1FbPTNmyddWHb5hDWToaRjJbBYf0JPM5KRGNmRDJWxFr9iLCevjUEX2sY8d4MOld3Y/3eTdj3+EH87OzTuPDGS7h66028//UXOPHy61iz5wkceOZFfPL7P+Dbf/g9vvvHb3H1o6tYf3gW4e44AozPd4dExn6gh8l6Cfh7YnAXwkLxM8mPit7bF4GH1hOCo8MHe5sH9tYlRW9vcMGWdsCctMIQNv7Zip4wl0ZlTyUvb0vQs2UuYc+mO3o7Qa+GxaJC2LECPbVl2DNuwsl9QTx3wIendzrxxIIDj2/34Jn9CTy+I4Q901bMrtRjsl2LofoqFGrK0RGtREesGq2xSnQK2FdiIFGOJ2bTuP7MIK4+1oFj69Joi+kRc+vg91rQ3duGsfER9PYVkE7XChc+f9ypIpklb7IwE569JBRjiSkVPuF+P+iXbqwl7GVYjNCXXjP5vWJ/CiUrn/X5NuHaZ3zf62Mve4/IH2AOAU2BDOvjZY97eiE4fEUxl4eVRMbF0j2+RpYGssUtn09gCXg57eJajLfL+e6EM/vTc7wsz8nYPN337HJHlz0T9Fgnn0nXiix9egT4OH0xHMDRtlT0HGzDefGhgAc1NRE0NdchFg+JWe0aDhEqgl7JE9AuQl4CWIJZKm95nm2BF4+LHop7b4vnlrQPlrCXj+P9PEcvAP+NCWx+LvRwsNcAwzjBUEAci9vhwOIGkM/hdaQHQENPKUMQ1VTxSm1/RQUTAyuESd/9Ynnd6x9fxmt3XsKr77+IS7cu4oWbF3Dx5nmcv3Ee528S6udw9sa5pfXGOZy78cI9pqj1s9cv4lzRzoqSunOinO70W2fxfaPLfsltz8z7U2+cw8nXz+Lk64zTn8GJy2cxs7AeNbla1NZn0djUgXxrN5rbutDc1gm2vSXsCfkU4ZhOI5XJIFtXj1yuCfUNjaiva0B9NoPadC1iNQnU1iRRm0wjGE8gFIkiEGDjGWWwi93JISoWeO0mNHgd6A6G0OYNImF1wKJhHIglYkvGVrA6vQkGo+WuBDyClG52Aru+ga+jeRHyBDthL70NvI8bFLr1lyoDltS5VOnSXS8hr8CdgJeQlyV4yur1hcGkQm4GCHsmCBLy97rwGRoQLnu2v6Wad7rEjp0uOe4sLUY9rAYtgnod2k0mrDIZsd6ox1arGVs9HhSYCczEPE0FNKxRValRrdJAVc2aWUVl3PsDdL/byg+S0uRDNvvgj5q0ak7yMmigNqhhMqgQD6pwaFcTHjmUxaMH03hkbwLHdoRweCGIQwshHJwLY27ChtkRCzaP2rFplRObV7mxadSH9WM+US7HDHqq9vFuh3D/j/TYMNrnRVNahY6cHlODPkz2s4begsl+OyZX2jHeaxYNdNaPurBlyoct0z7MTiiZ+TODTNgLYfv6Frxz9Qx++dHH+ODWR/j0ky/wxS9/gy8//x1++envcOf2N/jwg+/w8Yff4YvPf48vP/8bfPn57/HVF3+Lb371B3z9q7/Db777Pc6ffRojQ7WYHA9jcsyP1aN+jA/6UcibkQz+GG31VdixJYld81FsnfVh81o3Ns44sGW9C3OzAWzZEEOh3QyX/b/AbluBQMgAf40JoUY3gh0B+FhKJxLvqLpDIhPfw9K6nhgiA7WoGa5DZqwVtUOtSAy0Ir2qC/3zkxjcNon+hRE0TbchurJW1MjzOYp6D8EtYvlheLpDcHb54aa7nol9/TF4V8bh7A7D1u6Dvd0nXPqs4Wds39bogqXeCQvd9yk7DAkLtCEDtAEdND4dNG4NtG4ttC7dXS57tVMDaaVQv+vYzna56u+ZzqqC0aIGZwQ4bSrEHOXIuX+K6VYtjs468eSeIB7f6cXP9vjxzMEEntqfwPEFL/atNWPLsB5THWoMNVSjt7YSndFydETK0RWrRFe0HIVYGXriD2DvuB+vPzmAK4924cnNKQzU6pBwaBH2OdHYlMHKgW7kchmkU0ygdcPpYQIdS+MMIvatlL8ZFztG0j1PaN/9PVLgL9X+0spyLSr84vS7oueN3jf53ZKrrK/XF8feSiBx8yHmyjMmzxG3HIHLJMCAT4ApFA6KOn+W/8mWvfRE8DXwmgR+KBIU0I8loqIJUENjvWhbyz7ysZjSEjcej4jWuAQeja1y2SWQNfnMYxBehWJrXXpBmJUvJs0VFTBj+9xU8Hn19Rmk0knRa5/xa7rpRZJdsRadCprglSZhXApTutZ5WwCckOUgIJMeJnazLJrIZ7BzPrxdvE9+LtwoceXnQXBHRK//OGpqE0imapCoiYsyS1YlhMIB8PNjQiWrJ1hGaSbUi94c/tvw3068fnpyis1xmOkv+9/fb/0e6C/feQUv31Ygf4GQv3VBAP4cVfvNCzjz3jk8f/1siZ0TLnjWxgu7rkCeMXjWyLNWXtrzb7NsjuVzZ+4D+rM49cYZnHqDq2IEPO0X107j2auncPq1c9hxYA/SuQbUZDPINbeitb0Lbe0daG3vQGMTFX09Mpk6pDNZpNNppNMpZDNZ1Gcb0JTLoy3fgc58G5obWVeZR0d7O1pb8mjKNaApk0VNPAJP0A23z4GYx462gB+rQhFMRGJo4RQjEzNAuZvTQ8daxe+B3rg4U13G6AlWut7r6nPIMczQkBeqXbroCXcaPRFMFmRpH+P4SjIe3UxLRu8AbxPIhDpBL5X80qq0wZVlglwJeqp6bji4WZCVAKXXJvR5XRohz9ucAU/3HEHPHbPIfjXp4NZrkTHq0WsxYsKkx7RRhzU2K0btVqQ4uEO1XMTrCXdCXv0Xg34J7vIHSE3I61SoZrIJm/VoK+EyLxMtcB/en8GxXXEcmvfh4BYPjm0L46FdCezfHMKmURPmJ+zYPu3Bjhkftk97sW3ai7kpL2YnvNi0OohNE2GsH/Vj7ZgP65jINp1BKlKJkOsBjPR4MDngVCAvlD1hT3VvFr3vN0/6sGnSgw1jTswMKRuB6QEvFtbm8MbLJ/D1p1/j0w+/ES75zz79DT775K/x2Se/xy8//Vt89cXf47OPf487t7/F+ze/xq8++zt8/vFvcfvWL/HhnS/w29/8Fh/cuoaJsQasGgpiZNCHld0OtDUaUJ+oQiqyDI2pFdgw5ceOuRAWNvuxZb0XG2dcmF1rx+x6F2bXBTExGkAiUga7+ceiPM8T0SNQZ4e/xQNPuweeLh887ITXF4aPtfD9SmMcHnt7mXQXha83hgBL56jaO8Nwd4SVxLs2PzwiSz8KT1dYsUJIqHWfyMRnU54wfLw2bw8k4O6LwdYZgJ1w72CMX2nY48h7YWlwwFzngDnrgDFth6HGCl3YALVfC7VX858KerVVBcWqobVWQW9Tw8ghQ+YyBC3LkLT9BK2RB7Bp2IZHdkTw9MEonj0Uw1P7onhspw/Ht3lxcIMDcyM6THdWYbSpHH21ZeiKlqFAVR8tF0l6XbEVKMSWYa7PhpeOteL1R9twencTVuXMqHFWwWvXIRH1o76hBjWpIFIZhuuYFEvYL9W/G81K8xuqcBrd8Qrw2ZlSjSqVEsMv7WMvYS8hz1We46qiui2GAUpXTkujW1gmf/FYp+UEPDat0gkIEUT0OhDshBPL/gh0VgJQ2UsvBB/HY54j2FrbW5BvbUZtKolwWBnTqrjyFZDTtc/whYyVU8HKLHYeE7x8DNvpcnYAwU7XNpWx7MDHCXs8R9XMx/P5MvmOgKeA4d/gBobGDYQ0XpubCm40eD1uGsSGgys3IomoMMKbxwS3BHhtOolEcgnisgSSDY8kyJmgyM+NGwV+Lkpohi3AlUZGSvhzyWMjh9uIOvtK6aIvR1nZcqxYsWxx5XEp8L8H+hdvv4gLt+lyJ+AvgIA/c+OcAnjC+13Wv5+9ywTUxX1LLnlZF3+vcldU+w+DXsJdrieuPY9fXD2NE9eeE6A/+thD6OgrIJevQ0drDgM9HRjsK6C/pws9XW0odLWiu5trG7raWlBob0VPoR19PZ3oLrSiq4ubg3a0NregtbEJDXUZ1Gdq0VibRFM8jI6oG6uSLsxl/diXiuBQPIkJlx9JDlfRq2E0F91mHOKi10H9A6A3miwC+AQmy98IecUahTuebnm67+maZ3KgTLxjiZ3M9hctcy1Kox2CmRsHeV0CntDmJoJu9lKFT6Azc/9eowufmwFuEAh4znyXLnwJfKHii1n5CuiLI2JLQM+NjoOqXqdG3mLEoNWIMYsB42auJgyyPzfjX6oyZUZ2NacrKRn3d6uOH1b4S4r+B0CvVaGKaoSjWbVVsOgewPiAF0yy2781iMNbg3hoZxQP74rjYTbR2Z3CwS1hHNgSwtzQZxMAACAASURBVP5NAezfFMTeDX7sWu/BwloXNk06MLvaiw0TAUwNuzE24MDMWARrV6cRcC2H3fBfUGi2Y7yfql7pkEdVzx73E31mTA3YMLvaB8J+47gbM0M20Q53zaAHOzc04fRTh/DprU/w2Z1v8eUvf4dvv/kjfvPrf8LXv/ojbt34Cjeuf4l33/4C7771JW699w3efedTvPnmHVy58gHefutLXH75Azz9s7MY6u9Cf3cA3Z12tDYa0JjWoqFGjcZaNVrrqjA14sD2LREsbAph0xof1q12Ys2EFdPjVqxZ7cW66QS6O9zwOZfB5SyHJ6BBJGtHsMkFf5sHvk6f6IRHVzqNYL7L+qLwSuuJwFc0gt3dFYavJypgT+B7WYLHMju2x2Ucnh30ihsHXtPVE4GzOwKbgDxb7zKzn+aHPe+Bqd4GUwnojUkr9BGjAL3K858HegJeZakuWhVU1kqh9OnO1xrLYNA9AKehDH59OeK2n2BlYzX2bwjgF4fSePZAHE/sDuOxnUE8ss2P/ets2Dqsx/ruaow3V6MvRUVfhs6ItBXoiKxAV2Q51rdqcHIhgVcerMfz+7LY2GlGylUu4va1NQF4g2ZEE14karg556hquwCn0uxmqdOdUo1CUCjtoQl+uvUl0EuhrQB9qQnLvfeV3l7cJBQbyiyq4GL9t7hdLPeTQOIqISUVr1SjvK90Q8D3QZXb2JxDX38vDhzYh9dee1Uk2Q0NDaCxsUFMipOKXoYMJHTZRnfVqmEcOnQAa9ZMo1DoFMBn2INQJrQJccK8dJPC101VTpjTO0Dj4+kt4HAdXldMDuTUuxLjRoKP8/sohpRNDEGttCKW4RUll4LvU75vfg6ln4m8TeHCz0QKGLnxkp87V+Y3SLjLrnhcBeiL3gh6JmT9PuFO6NP+XdCfv/0izt66iDM3LuD0jfN4/joV/Ln7Al4CvxT0shHOqbfO4Lm37gY6IX/qDSWz/t4NAM/TJOC5SsgT9M9eO4UTV0/j4WcewvBoD/r7WtDb24rBlQWMDPRgZLAXA/1dKHS1oLMjj65CHu0dTWhrbUR7vh5d+QZ0NdShkKtHf3M9hhvTGM7GMJmLYlu+FsdbMziZT+LFrizOdqRxsNaPEbcZWSsBr4HBqoXepofBrAebRah1WlT8O6CXap5QZcigOc+4O+Pt9cI1T/VOyNNFzzI/lvVJwCt19E5Rc6/A3iagrDeYBOjpcpfAJuhppaD3B5YUPWHP3gBsBsTzfCyfS/c8r8fXSS+BdOMrcFcy8SXombRDl5SVXbXMBqXO1aiDR6dG2mxAt82MEYtJgH7CoMecL4A+jxOm6jKoNJXQVNOFr0JVMeOesGeSkEwUuj/8+SVQvgj8MtzPOGpTrauCTgyHWYauZgv2L9Tg4EIYx3YQ8jEc353Ew7trsW9TANtn7ML2bvTi6EIUD+2I46GdcRzdGceO2SDWjbkw1m9Hb7sJXXkjejvd6Gpxw2r4EWyGH6EpbcFwtx8TfS7RApe97wXoRf97s6iv3zIVxIYxgt6C6UEbNk0EsG++EU89sgm//uXn+M1Xf4vvvv0Dvvv1P+Drb/4rPv/8b3D71te48d6vcOO9r3D97V/hzdc/x5Urd/DK5Ts4e+4TzM9dwOrRpzA6+BB6O0fR2eJDW5NVQL45a0I2qkIuqUFbvQrjgzZs2xTB1tkwNk77ML3KiaEeM3rb9OhuNaK/4MZwXwx1NSZ4bMvh9VYinrIiTvd93gN/O/vbB0T8/F7YM1mOjW1cwkJw9YSKbni652l0z0eEeXuiSsMcNs5ZqUBegp6Qp/ve1R2GqxCGo4NNeth2l7APwNHqhbXRCVPWCmPWDlPGDmPaJhS9IXo/0GsXXfXSZb+42jmlTrG7XPecW7+o4pdAr7ZUQSNMBY1ZDY2BSncFNOoyWLWVcOsr4DP8BA3BB7B+pQ2PbE/i5/uTeHx3GI/u9OOhrW4cWufA9lVmrOvWYbS5Cr21y9EVW46O8Ap0hMvQES1HZ7QSheAKTNdV4OnNIVw+msELBzOYW+lEva8CjckAAn66gLUIRxjb5lAbr1DJVMv8TjKbnjF1qnlaqbpXOtspooRg4fdHgqQU5j90XPpYMf+c3fmKJt3FIiZcnHxXCicey7/H68hj+bd4juqV6p+glK78/v5e7Nq1A1u2bMLw8CB4u4+lc3094rirqwOdne3g2tqaRz7fhMHBlZiaWi02BdwAUIET4PQAEOaEPFW8BL100cvseG4EGCeXLnnplufj6DGQz6MXY9GrwUoh1sff53ep9HOT71euEtzfG1RTbHUrQc5+9vczeb+Af0kLXEJeQr0U8jwv7XuK/sytF/A8If/eeZwuAp4qXlHyS93sSuFeevyngF7CvtSFfz/QE/CKPYdnrj6LU6+fxPmLT+Gx+TXY2ZPHZEsSa9rSmG+vw45CI3Z357Gn0Iw9Xc041J3Hwz3NOF5owOOdafyiJ4tzA3V4abgB10YacGMwh4/6c/iwrw43elN4q68Wz7VEsD3qRIfNCJ/BADNrEW1aGK06kTBhtBqhF/WhjInpRavXH3LdU3kToEycI+AbWQZYAnoZh5duejbKWXLVs86dneuUXvRU27wWjQpcuu2XXPVKy9ql23eDnrBfcuOHhOueXgBCXm5ISpW9hD1Xm7OkyYZoG6kXiSwWqnq9FhG9HnmzGQNmE8aNRqwx6HEoGMFWlvPpmAVaLlR91Z8Nev4wLcUS5Q+G/HKJ1o78sunoVqyGvno56mv02Ls1icPbY3hwRxwPE+ILUWwaM2HdkAbzqy3Ytc6NA5v9OLYtiuO74nhkTwIP7U5ix/oIxnps6M6bka8zoqnOisaMDSGPCgbVj2DU/BjpuAH9nV6M9bow0WtfhD0H2owWTGBMftOEAvo1w1asW2XHwtoQDm1vwGNHh/Dhe5fx669/jc8//w63P/gGtz/4NW7c/BrvvP0FXr/6Ca5d/QyXX/kEz518G6dPXsfPn3wDR4+8gpmpxzE2cgTb5h7DcN8gGrN2NGaNqEuqUV+jRTJQjoYajVD0YwMWzG8IYW59GGsnfBgsGNHWoBfVA+nICtSGH0BrvQHdeRcSwTLk6gzo7g6jrTeKaN4Fb4sb7g7ffUEvAN0XgauPajwEd1H1iw1BtwJ5At7bG4Ovr9gZrz8ulDwhL933AvKiHp9egBAc7X7YW30K6Hnc4gHL8kx1NpiyNgXyaRuMtTYYY2Zog3pRVrcUo/8LQG9dAv2Smq+G2kJTQWtSQ2eiOq0S/w9Xq+mdWga9ugIWTRV8pkpEHT9FZ7YaWyc9OL4rgUd2hfDQNjeOzblwaJ0TC2NmrO/TYrylCoN1VeitqURnpBztkTK0RyvQFVahJ1SBifQKPLHeh1eP1eHSoQbsHHYjF6hE3GOAzVwlRgxHYj7U1CpuYMKRdfJMlCPwmUFP6Ev3vaLsFUUplaV0C1NZyu+QBDC/WxJQhBEVJFcJqL8E9LyGtNJr8dxdwKquEO5qtgCWip2Jf1TZBDdVtJwFL9U2b/NYxuvppi8FPOFNYBPS3JxQwRPSXHlOQpy3pZU+Tj5WbmxKV25uBDw5Xra4yeF7KoW3fH/3rnyMPCdmyhdHz5ae5/33g7x8/OLzi4qdsflSuBP4sjNf6Ybse6B/7vp5nLp+DlwJ98X4eknLWsK8FO6lx38q6CXYJeyfe5Nq/nmh4qnkS9U8Yf/c5ZM4eeUkXnn1WXzy5H78dmEIf7vQjj9sa8Pfz3XgH+Y68C/zBfzblk7862wH/vvGDvyv69vwr2ua8I/TjfiHdXn83ZpGfD4Ux9uFBC60xfBYfQjbYj6McAIaszK9DnhYL+nywOzwwGSn0mUGqhnGxV7UZmjMZqgMzLRfSsTjMZPxqJLpEqcR0OxYl61rQCZbX1yVunnprpdtdyWMWTcvWvSWtOplTD0YUhLtpMue5wh2JflOJuHJVWnhuwR3ZVSt0iNfeQwVPeHO18lNiQS+zMKXrnyC3sIfEyp69sO2KG0urTYTbGYjvHo90kYjCiYjxowGrDcZcMDpxX5/FI1mo/iRrNJUo4Iq/s9S9H8C6MWOugrMONWryhFyrcD82iCObE/g4V01QrHvWufBwowTRxZieGh7Ese2xXF4awRHFyI4shDC4fkQ9s1GMTPoQEe9BvVxDWJ+FSJeDXzOalj0ZdCrl8Gg+SkSYQ068zas6nZgvMcuYD/Rq0yuG+k0iCl2HHSzYcyLdaMOEa/fORvD4Z1ZHN3Xhtde+Dl+991f45NPfo033vwcL7/6CS69dAcvvfQhLlx4HydOvIv9+85gfu4pbJ97AjPjC1g3w9rgMQwP9WB4II+GtAuZhBG1MRWyCTXS0WpkolXIZwzoaFBjYtCOrRsjmOPGZaUVLdkVaKipRm24DDXBH6MpXYbJET82TsUwNujGxCo/xkbD6B4IINlqgydvhbvTA1d3QLju73Xfe/qicPdStRPsdM8r5umJwN0bhacvBk9fXKwuuvF7IyImT7g7C35hzLZnsx16AATo2xTQu6jo2/2w5V0w1NlEb3x9yiJAb8w4YMk4YU3aoQsZ7onR//mgV1mrUW2uElYK+mqLGiqLRqh5nbkaWn1lEfTlqFKXiYYv6qoKGNTlsNOdb1uBlPcBDLcYsGdDBA9vj+LBeT+ObvJi/3oHtk2YMLvSgLVdJow1GdCbrFZgH16BtvBydEYqUQiVYTS9DMdnPHj5QBIvHEhh5yoXGgIahD1U7BWwOYxIphJg0lqmLi2m1rE0jrBn4xtmyZcCn4peQl6uEvZc72dS+RPwpXD+zwC9hCJzB6pZu16yoRD3FeeyE6oEFGFMYFOZM7YujWqdUGdMnUZlTiPYZfy+FHCMxRPMrJUvPc9jqXa5SjjKrnfyHM9Lk+eEeuZ5grsE3hLCP7TKzYCE+Ypyzo5fmk4nj/9U0Je65/na+J7u3bBIj8T3QC9GxBLqMuYuBs8wsY796e9vi4l47yrT6E5z1KxIumN2/TlhTMJTku3ovl8ynudjuJ584wxOiOS754sJeM/h2atU86dx8srzePrqczh19QQunT6CZ1c34+XhDF7pS+JidxInWkJ4ssmPx/MBPNEewSNdCRzuTGFXPoG5XAxrM2EMhl1ocZqQZYelaAjx2gRqMkpnukQ8A18oBqvLC1uxjt5ic8Bod0Jvs0FPFxmBaLJAb7JAazRBq1+CvVqjDGvR6Y2LLnEqYta+M0bP0jiWyGWyHK7DmDx77teIlYl68v50uk5sCjIZJhXWI5XKiq527GzHTYNcCXgJesbqpXEDoJTWKdn2so//0jAcxX1PrwChLjclfG/MA5BufN5HszocAvT8IbE5lMYYbI4hvnB2C7wWI2JmPfJGHYYMeqwxGrHP7sExX0wMwFGrV6BKwx8OlXDf04Uv3PiqalQK++E4vYr1v8yOlSYUvrIBoOuMrnsmEGm1VUJpsZPd1IgPx/Yk8eDuOB7cHseRrRE8uCOGwwsRHN4axaG5CA7OMQs/gP3zAeydi2DDuB8dDVokg5Xw2lfAaiyDUVcmegJoNWXQacqg1yxD2KdGS4MD/a1OjHZ7MN7jEl6AsW4LCHra2iE3No0HsGnCi/lpP/ZuqcGx3fU4tq8ZTzy8DSd+fhU7Fl7F5OQz2LnzJTz22NvYNPskts4/id07nsDOhWPYvGEHts3OYnxlHjPjTVg3ncOqwQi62h1objAhzc1IsAKZuAbpWBVySRXyWRV627Si8c+22Si2rAliZacRdYkVyMYrkAj8GNnYjzE14sLBXQ3YvjGGySE7hvvMGBy0o3ulC3WdNgTyZng7PUpCXo/S+Y5T7bx9IXj6uFKxS9BLlz3VPcvkYvAQ9oR+N/vns5SOg3E4IMcn6uYdHV44O9ksh+V1QTg7A3Cw532rR7jsHS0emHN20U1PW2uELmUWqp5DcWx1LlhrHSLzXsVmOW5m3utE1r2aI2gd6qLxuGglrnvpwmeJXbVFhWqzYioLXffS1FCbFdBrTYyfKqBXqTjbuwiLqjKoqldAqyqDSVMOL9W9vQz5RBXWDThweFMYD86HcGSzD/vWu7B9tR3zw1Zs7LNidZse/elKdERXoDW0TKj7rlgFemvKMdZQhoenHXjxQAKXDmWxc1UAhXoHAn4m2lWiOV+PDbPr0d3djXw+D5GQZ7PB6nTCzp72Lof4jgqXvtlSTNJTOkkuDamRsyOY8MWafKUBleIFWBpmw/sU4+N0oq21/D5WszafyX7V/F5XoZLQvK8pqn4J8pXiM2RJm4blt0z8U1UIq+JazCAnbO89lgCWq7z/fmsl49pV3JQpawXLzWjF2zyuqFxxl5UT3HR1829zsyHeX1Gp0zVewcfzOuVi5TV5fbWWlQT8HWI8nXPg73a7S7hzJYwrqeIJd5klz1X8bXl+hXDDc3NxL/jlba7idRYn10mPBaFObwRNAl6u3wM9k+hKFbtU6Ark2eDm+3ZGjJzl2NmLeJ6jZ986v9jdjsfytsymL12XBtgQ9Gdx4o0z+MXrz+PZa6fxjIA8Qf8cTlx5HievsMzuNJ67cgqz85PIRFzIxQKoj0eQioSQTsTQmMuhvaMDnV0FdPX0oqNQQGO+BelsFrFEAklm4tfnUJPKIhpPIsbWsNG4iHG7fH5YnS5YHE6Y7Q4YrWx7a4PRrCTWEYY0wpHKnVCniqeal6BXSuyoeq0ia50wpvuexjp6wprwJ5B5LlmbQirNDUA9stl61BVXHktjWV4qnRUbBW4WeB1el0bAy+vL694P9Iq65+YgKJL3ZAkdX6eM/RP0VPkyTCBCBXYHrIzRF40Z+Cy5c1NN2C3w2IwIWXSoM2rRrddh3GjCgsuDXd4QWkwGaNQrRBMHgl5k4N8D+grG6kuU/t3x+nuzgpeSiKS7kSu78dGlalSvwGDBjQf3ZXD8QA2e2J8WLtWD8wEcnA/i0NYQDs2FhTGOv29rFBsm2ZpWjYBzGdy2cliMZdDry6HRVkCrLYdGUybiszrNcgS9WjGYpiNnx8o2wt6NsR6nUPccVTvUrsdkH1vt+rBltQ8La4LYP1+DY7uyeGhvDts292JV/1b0Fx7DyMCjmBg7jrktj2Lz5sOYmdqM8VUj6O1qQKEtiv6OMAY6vFg9FMVgrwftzQa05y3IZXRIRCqQCFWiPqlHOlqF5owKrQ1VGCxoMTvlxvbZEDbPeDFQMKGupgLZeDlqAj9CIa/BwmwMe+YT2Dztw3BBj8EeEwYHbegbcqF1pQexdjv8nR5lBj0H2PQE4CPg+0Pw9IcW3e9U+lTpi8YWuAS9ADxL80Jwd4SEO97RHhAry+YUK8biO/ywMR7PdrfNbtFYx5Jzwpi1Kmo+bRbue1ujG7YmN1hTb6l1QhcxQxMwQuM1QMvxsy69qI2XIL8rFn+fOvpqqnkBdqr3u01tUQu3PV33WiNDQ5Wo1tBtryimak4Uq+ZxGdTVZdBW05VfCY+xEhHbMtR6foT+hipsX+3DkS1RHN4cwr51HuxYbcPCqANzQy7MdJgxUKdBZ6wcraHlYu1LqTBYr8ZErgxPbPTj2sNNuHS0CXtm4uhqCsNuqYbdYcTU1BTWrd2ALZvn0NrRhWqdERqDEQa2qHbbRUmW0s2OpVlKX3tldK0yuU7G8kXTKTHuuQhyPTO+l6AvE/xkRv/i84xsbcse9jpR0ifL+phvU1lN6CsmFTvd2qWgF3Xe1WWoVpWL4Tdcq6oVaJZCu9Rd/qcey+ezzW5lNcF+j/HfUM3XwwQ3KvIVi0Z4Chjz31dTLcIJ2mJJIM9LyC6Bm6+5DGpNpZi6p1ZXoqp4PfnY763cLHB+fYmXQHoLZIxdrnyM2BgUP7/S3zuKHBl+KIW7hHwp6LkJ4GPlf4t19H8J6CXMud4LeglypS5+qXROwl7eL5Lw6LJ//cz3IE8l//RVwv8MTlw5g1NXzuL4c48j1VmHSH0CyVwGmeY61OebkGtuQVO+XXTCa2fpXVsXmppakM02oL6+Ec3N7EKXF+AkIAlcJqhRfVsdS5A32exF0Fth+AtAzw0BFTGvLdU33e4ELDPbGSPneUKbip8gp7E0UAJ+cS26/gl8qn95Pfl8XoMmQS+T8ajiZTIes/k57ra0dI7ueYKeGxZuXngsVb2EveW+oHeKkjvWqTpsRngsOsSNWjSLcjszJtwuDNjsCFNtixh9pVDvVAIqYVT1RTXA9T8F9JUwVC9HPm3CsT1NeOxQGo/vr8WDO8I4vDWEI9vopg8IyB/YHBIta3dtrkFnkw5241/BZqSSr4aBWfz6Kmh09BSUQy1is2XQapYh4NEgl3GgJWtGV6MZAx0OrCo4MN7rwFi3HUPtBqzqMmJmyCEm5m3fGMbBHQR9LQ7tSGDrxgwmR/oxPboJWzZsR6GtV5R1ZlIR+N06BD3lovHP+HAIM6NxjPYF0dFkRDqxAvkGvUjAq6vVIh4qQ6ZGg8a0EZl4Jdrq1WhvqsJovwFza73YuSWILWs9WNVvQX1tGTKx5cjVVmBspROzM37xmI2rXRju0mGgS4+hASsGhpzoHPSgptMOX4cLHkL+TwC9TNhzF2P0BD2z55lY52zzw1E0HvMcbzMez8E5BLylySUm2nFOPQFvyFhAd71w2WfssOU8cOUDcDb7YG/wwFxjhzZsgj5shiFgho6w/x8FelUZtKpy6Al7dSXchnIETMsQtfwYuWAZVneasGPKh71r/dg2bsXcsBVzAy7M9rkw02XDcE6H7hr2xK9EX0qDwToDBrJqrGlR4+VjrXj32QJ+sa8ea/tiSAbNMOor4XDYcenSK7h48SX0Da6Cze2H1mQRFUAaMdBEJ0JsHi9rt5cG2tDNL937dPEziY8mE/jkSsAT5BL6pecV1a+U891vIyCfpzxXKRW7N7NcU1SdVPMS4ARzqYonsOV9f866BHolz4CbjHtNbkCWgF2uuOBLQM/75OZEPl9CWz5PKvKKiiUFLlz7JXF3+Viu4vkVKwS85ev8oZXvWap0fn7Mq5BhFZlfQS9nKdClci9dGc5gWIMhDvnfIuhFtnxR1S+peSbh0W3/fTUvzhVVu1TuEt73g7u8rzS7fjHD/pqi5O9V8wL0107h6ddP4dkrz+Hk5efx3CtnMLZhNWoycdTn0sjmMmhozqFOtMVtQkNLK5rZCY/d5tj6lh3xxHE7cgL0zHZXytOkG9tsc4i4PCFvsFiF6cxm6E1KzJ3KVxqVu7T7KXoJeoJdZsQT+vxb3FRwpRH43GwQ1HTL04UvoC96AdQrbvysshL0fCyvR8gT7HwevQRc+X54vwQ9IU/AM6lPGdTDhD+lrS+BTuNtrvdT9byPoFdGVdJ1r7S8dLJzIFtfFnsrOyx6eI1qRA0qpE3KhLuoTgWLulyMieR86irRPKcKan6Jiy46/o8uvlC8776wX1L03NHK/8lFEpF054v/4anoFdAnvCoc2t6Mh/emRQz+6EIQx7bHcGRbBIep6ufD2L0xgPk1QWxYHUUqWgGz/iewmqphNjBRh4NBqpVsa3ojVFQfZVCrl8HjUqEuZUdT2oy2OjMKzWas7LBhtJuq3o3hDgsG2/Siic7GcQ92bAzj8I5a0X5371wYs5NerOoNo7XOh2zCiqhfjbBXi1hQg1zKiL4OJ6ZXsTVvGJPDAfR32pFLVSOXZm6AE831VqRiKiTC5WiuN6M5Y0RzVov2RjW6W1WYGbNh63oP9mwNYn69B6uHbWjMlKGupgzNmSoM91iweW0Ae7cmhOIf7dVjZacKQ30GDA3a0TvsQ6bHBW+HA84OD1ydXrgKPnjFVLqgUPRMyJNwL129PREwEY9ldkuQ98HZ6oezxQ9H3ifMnvfC1syBNW6Ycy6YG5ww1ztgzFhhTFlgSJqhTRihS1pE/bytwQ1nkw+ORi+sWScMcdbSG2GIWGEMWWHwm6BzG/7jit6sgsqsgpqZ9iY1NEYVNIZqqLT3V/RU9Zoi6LVV5TBrquDQVcGjr0DAVIaIZQVqHA+gLVGB1Z1mbBlxYMuwFbP9FqzrMWNttxWT7WaM5EwYyBowkDGin1ZnxGBGg0Oro3jvxCDOHExh16gf3fUe2IyVsFlN6O8fxOrJtWhu60YokYbV5YPF4YKx2IlOhLM41MVsEnCnwmc7WznYRg61IfxpBL+M799vAyChLkEuNwOyo17pBkBuDJSmPkrNPI9ZNy+MjWWKPd+Z6U6j4iSgJNR/CIB/6nluHEohy2MJbK7yvj/n3L3P4d8Qv1/FMIOS1FcMNRaTG6UK5++VKKG7x60uFTjfO/MLpC3Culh+J3/3Fq9XdM1L0JdWB/CYnylLC1n/z0RFwl7+9z8U9IvJdyWgvxf2J66cxC+unMTTV04qrvzXTuPwz46grq0eyVwKtbksMgL0eWSbOeymBTk2xmHr2/Yu5DsKaGrrRGO+DZm6BgFGQpbqmsqWLmsj1S3BblZi8Gq9ATSNXoG6BDrd9Cr1UrOc0tvSdX8/0BPQdLdzlX+b0OdrcHGgTLH0jcCW4C+N73MTINU8gV4Kenon+LxQmIl7HHbDDcES6Al7ZSIeY+9KBj83IXwONxwEPVW93ADw86BxiE8p6Al5l8sFsXpcYlISe0nbzVrYOc+dplPBrK0S3fG0jMeJmdBqWNjBiwq+snwR9srO+S8B/VJzD42mCnpNJUzqMrgNP8H8TBIHtsaxf3MQh+eZeBfHEdrWGA5uiWLn+gA2zwQxPhhEKqGDzbwcFmMljAYVDAYq+nJodAT8ClSpyoSpNSvgtFehLuUQM+rzGRM6cib0ttkw2uvF1EAIYz1urGzRYYCw77Niw7gPC+uimF8TxcywB4NtZrSldcgldKiL6VCf0KAxyQx4ByYGAlg/zs0AQR/AaK8b7Q0GpCJlaMs50N3mR7ZGj6i/DKm4Gm2NLtQndWhMa9CWU2F0pRUbppyY3+DCrjkfFjZ4MT3mQL6hQoC+MVWGoW4zFmaj2LctKor5/gAAIABJREFUgdkpJ0Z7dRgsaDA+YMLkqBvjk1HkVnJErQW2Vifs7W44mJhX8MHV7YerZylBj5An9KWxXp6d8ISap4pv9Ynudo5mr4A0lTnNnvPAShd8vWuxGQ4b4pjSdhiTFhgSZugTJhhTNgF2JuBZsk5xzDp6bcQEnVD0FhiDFhh8xkXQ/5DLXp6na1/E5+/jupfx+lLQq5hxr61AtYbxeVaPUIVWQq2qEKZRlRcV/XLYdJVw6Cvh1JXDoy+D31iOkLkCYfNyZHxl6M/pMN1txsYBKzb0WzBTMGO81YixZitGclYM1VmwMm1Ef9aAoXozVmW1+PlCFmcO1+HIGj9WtXgQcqlh0NH1XAWH24tkXSMa8t1weWOw2D1wuDiKljPoHTCZzcK1zn4UNMKYip7QJ+ip9kv72jOpj9DnZl7CX5bvEd4S7hLqXP8/2t77O6orzffunrYNkiqdCidWzjmolHMWQuSMAJEzxsbGtLGNA8aAEtGxDTi03T3dfafnnZme+M4P9z/73vXdp7ZUonH3nfedYa1n7VOnTiUh1Wc/6fvIc80bgLXztkdPT7S58E8VkOdwF6rQEfrS7FY4gooAs8HZUIBrau2Tm4G/uArHgd8p0tgKx1bd55U2bRlgph9kL7v0oGXfO9cX3UexoECAmxSa/Xn4mQIirWGL3cgOBz7evt7e0Pylz9f8uTmaWMJdroS+r7EpaN4cEe4sXGShIrsX2O8vOxEIe/nvfxz00oOXIXt5W3rzosr+L4B+8dt7wpu/8+09fPLNCu4+XcHCV8vYcmAbSl1VVLvb0dnXg96+AfT1DqK3l1PtBtE/PIqBkVH0D4+gu38A9a5uAVFCjoAn2GTeXfEH4Pb5BdwJeB7TvA3vXYBe8QlJV8XL/zS2cNjmbRTjSdATmgx/E6LMizfn1AloApvA5/3Ccw6GwEgC6wNYJxCKxRFJJJHIZAXQCXLC/6dAz/vyhSJyeXr1Pw16GU1gdIGQ53vhe+PPgLDne+bPhauA/k+AnrCPxaLil0k37ZY7TaNHzPC3Ys+BVjh3muD0IKyrSMfCiIZNkeOkHjO/PIX9X3j0stVHrqwElscS9Kq7BcWYA6cOlvDq8QIuH8kJBbzL8ym8fiyL14/mcPFQCmfnkpjnKNfRELrqJpJxBYbqhKlRTpfv3wk/v+AF5BnGaxO91JblQEc1hL66hf66juFODRP9OrZNRLF3SwZ7NyexeSiA2WEN28ZM7JpiSD+CHZNhTI8EMdgRQE/Jg56iDz2lAHprXoz36dgzm8Kh3Wkc3ZfE6UM5HN2TxraJCPrbAyglW1HL+dBZ0ZBPtqGa96C33UK9FEApTYi7Mdrnw56tERzZG8K5Y3FcPpPC+eMpzO2OYqTPjfbCK+iubMDu2SDOHc/j4oks9m31Y26nhcOUA96fwMlDOcwdKmN4ZwZxCfqRKEJjNuzDkwmEp5PrvHlCflXljj3xYxkRlqfYTXAgKiRsg9Sq747C6rKBTWgbHWHRG6+2W6BpNQuEuFrWEShpCJR0cdush2C0B6HXglCrJrx5Fe60Hwqn2GUN+JO6yNF7I/51+vUS7M+v/xOg97MgT9mIiOpATHchpjkRV9uQVNsQ1xxI6A6kjTZUow4M5J3Y0uvDwUkTcxMWdg9q2NGjYUeviW3d9Ow1bG7XsLUrgK2dHsxv0nHnSi/eP9OBgxNpdBc5Z30jPBy7auhIFSvYtHU/KrUhBPQYdMPW3ghH4uJ7hcAm3GkEMIFG2NETJ7wJchqr9gl9e4jN2mQ7wp8bA/k8zZ6/1gj9ywjA82mAZrgT9hKcQk3PT4329WYDc03YhvPpbVs7R7BJL/gvro3JfTbA+drsMmBKYi0tYacX7M0K75OdCVz53vmeX2Rrn4Pvn5X+NPbp833S+VvfvsjvKEJaePWNDUzzJkVp2sTweDVkT++/qU9fFB6zgLFxzu9TRGSE3QgsjGYrIhX7KLGbppJiJCRaECkjTOjLf02gf4B7v32IB0L97jFYQX//t582jFX1L7DfsADPtpUfP8WqrWrVPxK596XvKWnbKLqjIE7DFql+14B8cwFe8/Gd71l1fx8E/cKze7j79TKWn93Hmx++iY7hLlT72u08fX8fevqZqx9E7+CQAHzPwCDaCfhKFclsDqFoDLppIaAZ8LFNjkV1NB6rml1Rr+lrx6pdYc9rFL8q1PB4zMf7+RwBXWwGeJ/Xbz9XQKXqXFjkxQlneuC2Ea42YAlawp4evQBrkB50GDo9aeFNsxBuTe6W10vQ89guwmPo3q7gzxcI+7IYbbs+N58Wgjx2b35ShPZzebtAkGupXBMRBsJe1g9wAxISE/zsgh6L43lDduheQD7KITgxcMiExb5VVYUm9Jg5A5pT7DzQvAxJKdA1HxKGhlw0jHopj1Q8JAroRBEOC2NEP6pdjW/r4bNAzzZZASvWJriL3brXIYprfCw48bQiorfiwPYSDu9K4uiuKN46VcO1UxW8daqIN47lcPkwZXA5Qz6K7dMWBroDqFdUFLI6EhEVJqV7qX4Y8EAN8P00KoLd9OY2QlNbUCuF0N1uoa9dR39dw1CniqkBE1vHY9g+GcemIQMzwyZmR4KYHQ5h04CFiV4DQ10qeqt+0b5HT76n6sVAlw9bxy3M7Ujj2P4Mju1P4fj+LA5uS2JqMIiuohe5yEa0ZwPoLlsoZ7zorpoo5wKIWhvQXvRjtI8iPkEc3hPDsQNhnD+WwOvncrhwPIX5fXGM9XtRyfwN6vmXsGtzUPTYXzjBiEZEDL45dSiJkwcTOHMkh0NHSth0oITMZBDh0agI34sQ/gRD+LZHH5uy++ftHnq7xY5iOTbkU7AGEjA4R16E5EMiLL8K93oIentQeOsC7BUDWsWEXjahlQyoBUOE5b3ZALw5DT5aQRdevJJV4U754UlQ554T7DT44gGhcS8q7Juq65sBr4S8WLWgAo/Finu21jFUr6yZ7oFH88CjK1B0NxTNCXr0jOi4+XvGOeriS9lhF5G5W0GP3u9qgam0IKa5ENfZX+9CWncirToQ11oR09qQEOBvQdFsRU/ajdGqgpkuH7bz/67PxNZuDbOdfsx2+DHToWGmU8FMhxPbel1451QdH53vw/HZLAYqBiytDYrfAbfPg2g6h67+Tah1TsEM56HqEai6BU2zu4MIX3ro0oOnF0+oE+4EPWFHCEr487Z8DK+T4f5MltobLPxlay4HaTHlyGmXjCA0lDNDjABaMC2zkQZgWyAr/m2ICniyrY9eb2C9rUGfIjW2SW+Zt+UxVx83KvTMV02ByPvzPAVuaKJjwC4yJOyfH4UtNwDNqwQ412YPnscSruvOczOx+h7Wvx87ekBFT/lcdiTBfn/y/dorC+sIdG5ieCzC9pzpIZ6f0/V4PyMClBz2QtNVoaPPuQLUESiVGf3Ni8FAkWgIkWhQGPUHZme3YHhoDPX2Lsl5rIJ++Yd7uPfbB3jw20egNv2D39oFdnaR3ee4/5sm+/EzrNB+8/mayXM/foblHz7F0q8f/7k1qutZYS+r7F9Uac/wvbQ73xPyK8LufrOCO8+WcefpEu7+ahm7TxxAZaCO+lAvugYHQbCzKI8efGdvH0q1dgF4esj0mhma9+uGALkNdkPc5jlpon1O0xu3TXg1E17VgEKoqwZ8Gp/DEsZjnm82v2oKZTsq3rHFbc3sVjhCmt404S/D+M2eNAvjZKSBIXQCXm4MeMzHsj2Pg2/yhWrD7NtU2pNhe+bom43nc3nWA7Dlr1NMyONgHVb9M8ohn1u+VjQWswvvQiExl56z6Zmfj0Zj9nxrVvoGTVgM/VNHIOCD7vdA9Ssw/H7oVMAy/EhofmRMHV35DMZ766jk4lDcG+F0tTTyZ2zZaQyaUFxwel1wNvp5ZWGM9ODtkJwCt9DmdsLndiHgegmzE0lcOd+JY3vDuHw0j7dOVvHWsQrePdOJa8eqePVADmf35XBgcwx9NRd66wHRG59NaUgnDMQjJkwjICZemWYAon+Y9QSuNnjdLVD9LSgVQuisWOiu6Oiu6ehrVzFQ1zDWY2FiIIzJwZCA9PRQCNMDQUz0Whip6+itEO6+Bug9GOzwYdOIhb2bQziyM4bj+wj5NA7vzmD7ZBSDdT/KyTZkQxvQVw5hsBZFPaOiltMQj7pg6q8gE3dh6zQleyM4ti+E4wdMvHoqjasXynj1ZAZH98YwNRRANfsL1PMvY+emEE7Np3HhRBLnjsVw+XQO544mcfxACGeOZTF/tITNh4ooz8YQHYsiOha3YT9hC+hE2Qs/lRNGRTuOm5Xh+tBwGsHBFMy+OPSeKPSuCDQq2nWEYDQAr9aYg18zTYDegF6yoBZ0qAzJs5o+pUJJNllKhScZgDfuh59V9sL88MX8UKKNtrqfAr3lhdJkMkTvNhTQCHtFU6CoHmGEvVtA3gGvzwmftwVu10twtW6A4miBIqaDsVK8DYqnDYprA4I+JxKGFwndjZTmQlqzQZ8k5DV6961Iqi3I6K0oBl3oSHrRl1cwUglgqq5hpkvDTIcfU3UF43UPJjsUTNfdmK604PyOFD650IdLewsYq+lIB73wKdx8tInvsq27j6F3ZDdKtTH4tRhU0QJMxcs1tTzm6gl3Qp8Ab87R09vn/fRqJfQlGHmb8Fc1DaZpir/7eJxT7Kj7nltn+cZt3hdPUMHP3gTwNRkJ4AaCr6PpOnSdfe8UtdGgqvzOYOibq7rqJfOc9JSbNwZyU+AV3nNz6J3RCtuaAf6iY34u2vr7/lxqW4K9GfQv2gjI6+yVUF//vuRtzgXwN6IFa5sA+3Vl1IPtjtwcUR44FLaQ5LCgVGJVmldq7WdyGSRSjLiwI4o1FgYMS4Nh+pHOxIUU8Beff43/+Lf/jeHB2T8H/dKvV7Dy431bvlbA/i+AnoD/4VMBdEL9RfZfAb2EvYR78/oi0N9+soTFJ/fxztKH6J0eRn2wF91DA+geGEBXbx+qHZ3IlcqIpdKiXU4W2RHmzSCXhXdcuQmQGwFeFxA5ews+zRIg94h2FgO+BuQDRlBAvxnyYjPg5y+zJYrg7B52CXu7YG7NI7eBz9sMoRO2ogOAnr1hibw5Q/vcEMj8vg3jkvDkCXqCm2ZDvyIkdV8Eekrh8r0Q8lTmk6NyubJtz44Q0MOvCiuwKyGTRTLJsZIcMhFZhX0oZM+xjsXDiHMYhKEjE40gxUlLfgqNuGH4fbA47Y4z4zU/EroflVgQW/o6sWusH525GHyuDaJViX24BDl77gl5x18FPfvvXfCwKKaNYjYe/PLKIN69Usd7l+t462gR7xzrxBfv7MNvFs7j2cen8PGlzTi5vYzZfgs9ZS/aC14U017EIx6ETA/CrDWwNMRi1BOg2A8LBx0C9IprIwLeFmSSKtpLFtpLOmpFDbWCD7W8gq6yDz3tKoZEkV4I04NBTPdbGO82MFhlyF5Bb8WHXublKx6M9QSwfSqC/VuiAvTH9iZxdG8K+7cnMT1ooKvoRinRivaMgtGuOIY7omjPKigkXIhZbTB8r8Dw/gLdVS8ObIti/1YfjlL572QGV87mcPlUDod3R7B5XEct9xLqhZexa4aT7DK4dDqNq5eKeONCEWePxnHmSByn5lM4PF/E9IECatvZ/hZFdPTPQU/ZWiF0Q9A3Btew+C44lITZn7Ah301VuzBUytbWTDv3XjGgPmda1YDGcH1BQyCnwp9W4SPQk+o6UxIB4ckrYlJdY1pdZE0kxxvxiRnznDtPW+fRN0GewP+roFfdcAc4vtQNn2cjpkay2LeljJ6CgaDvFXgdL4lNn6LQs2+B17cRUc2NpOlFwvAgqbuR1JxI6o5VY74+rTuQMdqQ1VtQMFtRjTjQmfKgL6dgoODFaNmP0bIPw0UFo2UPJsouTJVbcWTCwJ1LA3jzUAmbOlSUYn4EFPZvO6GoXhw4fBpjmw6g1jkBzYwjoDVBtDHwht47IUvYSuBK8Mu8PD1zGaaXOXq5AfAT+I3wNBUpCV7C2jAMsQEIBjnNLopUirrxGfGdkcqkkcllUSgVUSyXkCvkwXNJzriPx1frfOg0WJYlnk9uAAh9uQFohjyP5XnxfhrAfh7czRCX9z2/ymjG2vm1vHqzd998TJAT+jKk33yfPGcD294g8TXERombG8qHW4boiKCyYYied4yCR1Fw2A0H/HDYDY3HHJIjLJ8ROXfm3Vlcx1G9VmNssT3zgM+tCdCbQR3RWBCVSgG1Wg3ffPMjbn64gEqp789Bv/j9MpZ/vAcq1dl69BS8kb3wn+Hej+uNoG+G+eL3j/BXjaI4v34gTHr1cpXnJfRl+F5U3jc8+jvfLAuP/jY9+icrWPj6Pg5fOo72wS50DPSgo68H9e5u5MsVO1Qfi4tWOfbFS4+eMJeA5/lmk7CX12gW8+cRYWY4hnA8hXg6h2S2II5VMyS8fOnxczOgeDmy1hCytoTuGuzt8Lv0nJuL7lh4x9uEfrOXz3w6Ic+VoX75WA7CoYqeBL1cGT14EeilN09VPjlUh1Pz2uvdom2PsJeCPBL2+UIB2WxW/BFzN88/aP5xCtBHmFYIIxGJIGaZqCdj2JTPQfc74dfcMAIKQiwS0f0I6n5EdS9yhh9TpRzmJ4YxPzOG9nQIXucG0YMq+lsbkH8h6BtCFgzjM8/l5het92X0dkdx6ewI3n69F9cvduL8vgyuzXfhd8uX8KdP38OfHn+APz64ga9vXsD5Pf3Y1BPGcGcI7YUACkkfQqYDuuoQVffhkIFUkjUKBD17plvhdrFnugV+ZSNiYS/KeQulvIFSXhdh9HLOj2rej/aiF701PyYGCPoQJntNDHcEMFDxob/qwxBD/fUAhlhF3+cXIfcDDdAf3ZPA3PYYdkxHMNIVEKBvz7pQz3kw3BHGeG9URAOGuizErY0wvb9AOuxELefEoZ0cxmPh/LGU0Oy/dCKNSycYuo9i27SJau4XqGZfwvYpCyfY6nWc4f28WM/MR3HmSAxH9kcwdziPqQMFVLamEBuPCdALr1569ELRzta0pxhObDwrTIB+MAGjJwatKwyNsrUdhLwlQK9XTdB7Zw6+2Qh5taghUFARYN49Tcj74WV4PhFYNSUegCdO730N7u6QBzRPWMFPgV701T8HevbN27BX4Ga4XvdAYb+86oGH6RqG6312ZElTXsKVMz34emEL7l2fwKuH6xiusMPkFWiOlxBwv4Kg7kTccCOhu4Rwjlg1pzhOGk6kDCcyhhNZ04mc6UDebEXeaEPB4IAcByphF+pxBe1xNzqTHvRnfRjIKhjIujCc24ipykZc3pfHm3NF7Ow3UU9r4u+LoHd62xCOJzE2tQPFai8SqTz89IRZyd4olpOr8KabvHyZo2+utpfwp9fP/LxU3YuKWhwW3oYE2AlkGqErNwDMTzdDmYDja/L5ZSSBqQNO4kunUsJ54KagVCqhUqmgWCyi0PiuYVSAmwY6GJx3z2NpvM3vIOF0cKrmqlbAmu4/P5v83FwlcOUGgCvPrUGe3v1aG1tzfQGPpYdNoFIdlF40IS1BzRG00hKp2GrKI5vPgVYolVBtr9ojaaslMeWOk+/EWNp8RozsJez5fPTO5ZAceumUBpbqf1KXn9r8hLycFMiNAx/LAUETU2PYsm0Wv7x+Hdd+eQOGwe/s/E+DfuXHB42hNP+zoCfQJeSbw/gvBD376Qn7BugZvmdR3tLTB3hv+UOMbp1Ee38nql0dKLXXBOTD8cSqN98Mc3lM8EujSI70+rkJYGEcH5/I5JDI5BFNZoQR8PlyDcVqXdymVy8hT2+eoXxWuTNsz6E0rHYnZG3RmvW69PTUCffmXnpW1xO09LAJfV5DuBP2XHmejyHkhVyuCN/bnj3D9hL09OCl8fV5X7lSF8N06MUT8gQ+h+tw2A7D93wfTAvIiEMunxeg5x8l/wD5x0fgx6JxxAToI0iwktdQ0RHS8ebIMLKGFwHVrmIPqvTqG7BXPUgE3OiOmtjb14Gz26dxcGoI+bAOxbFRtLI5lTbh0bu8lMy1pTJl6H5tpXIVc+gbEYm6MDNVxHC3hc68E8MVD3YOhPHl+6fxdw+u4++Wr+MPi2/jh9tX8ej6aZzZ2YfBoopueuM5Fdm4F0HDAT3QBkv3IRYNIptJIBQ24BW5WYZuW+F1t8KvtCJseZBLG8imdGSSAWSTXuRTVKrzoZr1ooueWU8QUwNhTPSaGOlQMd5pYKo3iMleC6OdKsa6vJgZCmDPbBDzuxI4tieJI7viOLA1iq3jIQyJynwf2rNO1DJOjHRZmBmJY+dMBod21zDWbyEVfhnJ0C8wPWTh3HwZF49ncfl0Aa9yct18DIT9yUNJ7Jix0F54CaXU32DLuCYm2hHul89k8OrptFgvnc7gyP4oDswVML4nh8qWFBKTCcTG4oiNJxBjfl5APo3oeGYV8KsV9mJ2fAxGN8Vu7AE0HELDIju9ZsHgKirq14NeZdFdUYNW0KBm6dEH4CPo4zSG6teMKngS9IT7etB713n00qv/S6B36W64dI8N+1XQu+H0O+HwUgGvDUH1Fbzzahc+/aCKT6+XcO/NDtw4WcXRyTgG0x6Ugy4UQorw1lN6G1INL55KeQnN1sOXoM+ICvw2FKw2FINO8dii5UTBcqAYdtkWdKIacaEec6Mz7kJnfCO6Ey9j16CFk7MZzHTqaM+ww4XiU23w+GgejI7PoFbvQaFUgW4w985CsvXiNxJ+8jxvS++ex7Rmr18Cmt59hH/fFMmKsV3LNvEd0Ijy2Rv/EOjZM8TPkLwAbaMOgDUA0nyNIjxuDLhJ4LUyMkDPns9BW0sRRgXs+d2Tz+fFxoCbgnK5jEIjUkCYsnVQGiMH8rh55XnZbcDzzV0Hcl68HCXbvGbzGTGSliNnOXpWzJCvllCqMFpREMDm2FmG0vk83CDxdVjjwFWmMUIctkMZcRFm//PRtCwEbK5p4LGUAOZK4MvbhHvzpoC3B4b6cfzkMYxNjOLy66+J73sWaIbDqReDfun7FSz/cL8xN/5/HvTNIfq/6NE/D/qny7jzZKXh1d/DgTOHUeltR6FWRrqQF5CWKncG+8WF2t0a2Al1CXces9pdC9refTAaQ6ZQFAV82WJZyOPGUlnhyWeLFZSprFdpBz18Qp6wZ86eKzcFvf3D4Lx5wp2wZyEcYcsRsvTMpdFDJ8gJV8KdXjWNPfM0gleG9Ql5HhPythxuDcUSowDrgS9hzyiCvblgISCfn8I83QLuvX1D60BPyPN1pSAPi/KYRkgkkgLuBLzcVYvddiKJVCyBWDyKBAt+DD86NA9uD4+iL2xA87UhoNpevan6YGo+hDQfogEvMpoHA+kojkwM4fyOzdg+0I2I3w3FuRFuhZri9Ng5x/6nQM8vYreo3k8ldYwO5pEJt0Lb+DN0Jb1YeOMo/vDgBv7X8rv4u6Xr+P3CNXx/6wruXT2J47Pd6Ih7UIopyMf8SFhuWEYbDM2JSFBDIs72FA4VsuCj/CmLsUThlQ16k0VXYR+iQQ+iQUrmOpGOupCNu5GPu1FJuTDUYWB6MIKp/hDGe0yMdxkC9sM1HwYqLox0uLFzyhTSu2fm8jh1ICta8RjG3zxsYbDdj76KH/WcU9hot4mJfgN7tiRxaHcWJ+ZK2LcjiZ2zIZw/UcVrZ2s4fyyN+b1h7Jn14cSBIK6czePMfBo7N1voKL2CctoG/fG5BE4fieC1s1m8cSGPq5cKonjv8P4Itm6PYmBLHNWtWaSm6NUnRC+9DXpOm7MhLwBP8RsK3wzEEOxr9MJLyHcEYTA33x4UkH8R6OnNC8jnVWg5VYA+kArAT2/+edDH/PA0efMS9Fw5pe55j74Z9M3KdzJs79RccGrNoGe43g23n948PWW2sLUipLXgwqEa7l+r4/NrZdx/vYjF8yXcOJzHsRELo+k21EMtKFkOFEwXcvTgCXuG7n8K9GYD9GEXKhEPylEP8mEnskEHslYbsmYb8qZDbADo7ZdDrejLeTFRM9CRdKFeNJCMa/B4WiDSB24HcjnbWQiG7dnvEvQ+oXxHz9UOITOHTS9Wt0xRSS9D9M8DX4Jfrho3BU15dQlmGbJnvQ43AIQ/vycIZQG5VHI1KrCaFqAXzu9YbgaaivIIfTGoSmE/va2iqSissme7HWfQ0+zbHHktzvvtzyM3KdyoMCrBTYrsNuDK288bIwHNZrLOKMQ6BktM1BPhdYbYG8b76EXTqyeAm4EsAc2fO3PvcjMV0O26B3lbXGfa3rgMuzd75tFEpKFsyBbHRmif43Aj3ESZAvIS+EKTQGgT6DDo+QcNERmY2boJ49NjyBSzULnpokaKbv456O9+uwiG71dz9UKznlr0NErbrreVH1hsx6p62xa/f4i/ak2he+m5S9jLCnxRhU8J3G9tY7W9bU0e/dNl3BVe/T0sPb2Pqx9fR8/4ALLVImLpFAhr6kDTzHAYRohg54AWisDYRtDbxxSHsVvbWJlfYRi71o5Mvrjq0adyReRKVVSpQd/VK441KyxAH6RGfjQhPPyOnn6MTWzC6NiUgCq9e1WnQA2Bb4vkMDRvmx2OJ/gJckKcsJWwJ/x5ntfSo+f9PMdrypV2AW+G8GUY387ZMxJAr5x1AUwVUG63jGqNGwgb9D29A+ju6UdXdx86u3rFpoKRBLmxYF0AawRYSWsX30VX/5AF9Al69v9Hw4hHw0hFDNT9bVjqH8C+XAqG0oKA6hLV6xoHVNCzV31i4l3E50Te8GK8kMLxyVGc3DKDgVIeAVfjy0uhsI4HigC9raAnhmFQa1xU6DsakqQtCAUVbJ5oF7nsg9Pt+OLDS/jHz27ij/dv4O9X3sUfl97G7++8iR8+eROfvn0Bp7YNoyPhR46eWCiAENvqVKriOREP64iGdATNAAzdBzXgBiurpQVYAOV3IBFhbl9HrWCio2SiXuSxikqOevkKBtqpnBfGRI+FofYA+ooudGdb0Z1zadufAAAgAElEQVRvwUDVgW1jBo7uTuPkwSxEbn53Aoe2J7BjMoTxXk302feWA6jn3Kjn7YE1Ax1ejPZ5sXdbFEf2xUSu/dyJPC6fq+HcsbzoiR/vexkHtql4/WwB54/GcXR/BDtnWTjYIirvhUc/l8Spw2Hhyb/1agnXLpdAj37/LgvTm4MY2JpCbVseGYrkNIE+PpWBsIksIhwrS+nagSjM3rCQqVXrjVa5dktA3uQQmnoIZi0Is2LBEJX1hLsOjZ58QYeWtwFPbz6QUUHQBxJ+BOIB+BvGgjtvE+QJdgJ+FfJR5uyZm/evM2/YJ6rtZdGdvdKDd8OlueASRXcKPJoCD/Pyq5An6O3fM5/HgULEgX3DBt6bL2H5QhX3LpSxeLqId/anMD9sYCzdhs6IE9WgC0WG55mL1xxIaw4B/bTB3LzT7qkXALe9+ELQgXLYhVLUg1JUQS7sRi7sQtayQ/2s3M9ZLuSCnJLnQiXuQybkxNhQEeViFJwh4RPtq06omh/VKiOAOURiIVGdbYelCUK7MIyV4B6vIrTt7Vyx3XYXoggWh8REGHm0LSJmrUdWb/M8PWzpbRP0zeAntHXdLtijR2+KfLRd/CciAo0CQKHWx5SA2BSsRQfsKIEdjmdIfi1CYMEiuMV4bHq0HJPNGgQVqjAqetoWYBpBSvqynkDk7wN2KoPHq+fs+0TdATdA0hrtdAH2/YvUx9rgn+db7hjOF+dUn1h1KQjEkbcmNxsMuXN6aRBMe8goAkPrmWxK5OQZARBRgCQdKmof8P8hhFCYMuQGDPk8XPm8BgvtuDYEh3Q/NJNCRKoYvJYrZEQx3r6Du3HizHEh4+wJKPD4vVBeJIF799u7WPjOhv3yDytY+eE+5KS59as9W54DaqTgzYtWOWp23X1sq/vBlrqVgJervJ4rq+v/qj1bxsKTZVGUt/TVfWyb24lEOYsIw68xgt4eymKEgpBGiEljWxuPWfFOINM7Zg6bRmjSI87kSgLqpVoHKvUuAfnO3gGk8yXhwTNHz5w9Pf5MoYyegWEMjU1ieHxKiPYwAmCEonalvmZX4zOcTy+fFfF2eJ299plVj53Ald41IU/Pn948zxPINILeNkK/tppflyF/Xs9ogUwPcPNAz51w58jcrm4CvltAnvfZz1kT1/PnIkR0VPsPmH/oQiRH9M/HkKSMb5RiPyEkIiEkIybaVQ/eaa/irY4Cwp6NQnwm4HeLPyYt4IcR8MP0e2F5PYh5XaiaAezq7sCxyUnsGhpGOmjC5aQ2PnPjdh5ezKx307tXhIfP+6hXzcEYLhbyOX6GHVMduHPlMP7h4Q38v198jH999AH+9OAG/un+e/jj0i/x648u48u3L2Dp8kkc2zyI9lgAccOFuOWBxZC9byPCqgOJoBehgBPJUACdpQwSlgHV4xJ65j7FgYCvFXqgBbm0joHuDAZ7kujrjKCraqKzYqCjrKO9oKK3ZmJqII7JniAGqx70lxwYrjmwqc+LXVMGTu5P4/KJKi4dK+Po7jh2TZvYPGRgpCOA/grTCqoQ1GF+vpZxobcSEPPmeypOoYK3azaIQ7tTOLgzgQPbY5jqVzBQewk7Jl24QlGgi2XRT3/0QBR7t0bQU25FKf4zzAwHcOpQGqcPR8VGgLK8b1+u4vyJDPbvDmN2ZwJDO3Kobs0jP5tFYiopqu7jUymkpjNITWWQmMiIITTBwZiAvNFlQasbQtWOrXP04q2OsDCjHrRBX7bEeFlRWc/q+ryGQF6FP6cikLaL8Pz05gn6ZABqQkUgoQrYvwj0ctY8NwA0X5SQD6wzb9gPJeSD2/SKaXScSMdQvWihY6heVNp7RUEbvxCZl3f6KMdsG5UaWQfCgryg9xcYSLtwdlMUn5yo4O6pHG4dTeO9AzkcHzIxlXGhJ9SCdrMVZcLcbEPOaEFOb0Feb0PecCBvEPBuFC0FxaBHVN+zAr8YdKMQ8qAQ9qAQUZALeZAyHEhorYjrrUiYDiQtF6KWE5VCGPt2TyOfC4uRuQqVJylI5fWgq6uO0dFhlMsF0fnCli1ZDS6rxuXKzhjCgyIrop2LrV0NSVWuBB1bZRkqtvu02WVjb/Sbo3rMl1NLg0VirAzneNkoi/pYMNYINTOfTKManlB+a8yHl+dEvpm5/EZYmnKtwnmI2xodFHuRxvN8LVo8HhUtfjKKwPfCYzulwO/yKJIMnyfsuiK+f743e+Xx2saC32v0mpuNn0GaPM/bBLG8zfcl3gffS8P43vhzkMafCwvpOHY3IX4+9uQ98fNp/Iyac+/8Oa0af26N9kRuLNaM/z9e6IYPphVAPBFCocgocRhDw32IJ8JCg591HN7G0B3p0q+21xH0d79dgPTsGcJf/rVt60H/YHUDsA7ijRGz8pwEt7wt1v8R0N/DvWePcPbNC0hWcohkk4hQ7SkaXYW9GLdK5adwdNUIeYap6TVXqvR4e8Rqe8YMkddQqtRFqJ6ePL317v4hsTJnz3A9PXlCn8a8PUHfNzQqjBsChvh5bSiWhG5FEAiYolBP1agtb+fwqUOfTNlePQHN0DyNXrz05AliAvmnTIKa0OdjZa6dUQDeZ0O+V0CeoOf4XKYH+HyU3eU1fBx76NnSR4+eLS8suuEOnrt17ur5h0HI84+cw20SwSDiYQt5XcHJdAwPRvtRUzlMwQGCXvP7YbLtLuCDxr56nxtBxYlMQMFQLoXtPd2Y6epGLhqCx8lQuT1AxM7Jc2wlw/R2KJ/hSi/181tfQUz34MjWETy99Sb+5fOP8c8PbuCfV97Fvz36EP/++CP8y6MPhVf/9L0LeH9+F85vGcPmjhxKYS+iWhsihlOAPuhrE4p+6aAfMdWDUjKEsb46iqkwzACrrymB2wqfbyMCvg0IGm7kM0EUsxbyST8yMQVZpgISXhG+rzHU2hfBVF9Q5OM39fqxd1MEx/fkcGG+LAB/cn8Kh7aHMLc9ij0zYYz3+DHIVr2qgd6yhq4Cc/RutGc9oHffW2V7nguTgzp2ziRE1X53qRXV9M/RU3oJ+7cauHg8gSvnmKtP4cKJBI7PxbB3axRdpY3IR3+GqQE/Ts2lceZwDGfno3jrQgnvvFYXoN+3K4TZHXH0bUmhuiWL8s4yclsKiE2lkJjOILOZXn4BMVbYD1C+NgyD8+IpXVs3YbRbMBugD3aEQTMboDeaQB/IawLwvmwAvowKbyoAJeETkJegl5AXEG949M1evAQ9++eFZx9mpT1Fc2xTQg3Is8r+J0DvURUIjyegwO33CNCzANQlNpIs9GyMVfa2QfO2IOT5BXLqzzFdcePSziQ+PFbBzaNlXN+bxdFBHZOpDegLbkTdcKBmuFCxXCiZDhRF4Z0DBYLelKAn7N025INu5INuZIW5kDZdiGttiGmt9u+o2oqgfwOilhuzM4OY2TQA02Cx4EbxO8lhKtyQECQdHe1COIUgbxZbkYDnyk4VXvvGG6/j6tU3cObMKczNHcC2bVuwadMUhoYGxPOwjYuQItRsr5q9+fpquJ3fCbZnr4rNACFIEEsj+BIJG4BrQIysQprXCXA2xs0SfAQeIccNiNyI8FiapvlXNw08R8+e74m5fWl21IG5fnu0Ld8/X4er/T7szYDcFMhVbh54jQS5fCw3H9L4PoON0bk81xxS533yc/D902QhnVzlZ1yFeTPYG8fy8zJSs1oYqDcda4wkeGE0QB+LB9FJ0bhaAbpOQTcO5eKEQNsoWCb/rYL+9rPbuPMNYU+vfgnM1y99f0/A/qdAL2HOdR3QKYTz3X1h687/N4P+7lO22a1g6cl93Fi6ifpwD6K5lA36WBTBKEPy4VVj+5o05qHpARN4HZ29ordcVq+zcI2efTtHy3b3od7dh64+9ukPi/C9FWE1f1jk5Al45u25EeA1vJZW6+wRXj4r9WkR6s5HCNIIfH4dXh8n4LG/1EIoHBEhem46CGm+L3lMeBPGMnfPVWjiN4bhNB8T2NL4OEYBJOR7evtBozfPc3weXisjCPT++TNhFIGbIIJetrXIPyoB+hjVtyKIR0IC9BHLQCqkYtLw4YuJUcxGTdF37mee3ueD6fdBCygI+D0I+FxQPW0C9sWQgeFyEQPFIrLhEKgbTtU8MY5ydfIVYe8ClaMYTvU6NqIYUnH79VP41y8W8B+Pb+Jf772Hf1q8hr+/fRX/vPIe/u0RQf8R/rh8A5+9dRqnpnqxqZxCb8pCKeJHOMAv0DZhIR81yr3IWxqyug/FiIm+ShbFlCX0xf1KCxTC3tMCr3sDNH8b0kkduYyBXNKHTNwjNOtLaT/KaR86igGMdluYGbSwczKEIztSOHeogrNzJRzbQ7lcA1tG3ML2zITEYJyBmkfk5XtKGjrzDNt7hTffkVeETO5Qp4bhLlb022stuwHV9N9gepA5+TjeOF/A268V8fZrBVx9NYtXzyRx8lAC+7bG0F1uRT72M0wP+nHyYAqn5sI4NRcSefx3rtRx/FAEmyfd2LItiqGtSdRmMyjtKKO0s4r0bB6pzTmkNheQnMyCkrYcGUvA6+0mjLoJs07I26An7F8Eer1kil55evE0CXpfyq60b/boA6y4j64P2csKewl5An61IE9I23rhCa43t6X8NOhZYe+3jd68Q3GiTeHwJbbNMXTPc244PHadho+pKN8rML0/RzH4Enb1Gri6N4/3j5Tw9t4U5vt9mEpsxGCwDb1BD3piPrSH3Sixup7AN50omvTg6c0rKFoeFIIe5IMKckGPADxV9GKqA+FAG8KqbUG1BaZ/I9orccxs6kcmbcLrZYqLm08KOTmFN05wSHjSw39ePlXCnqAnwO/c+QRffvk5Hj9+iEePHuDhw/tYWVnC4uJdfPLJx/jggxu4fv2XuHz5Ek6dOokjR45g37592LJlC0ZGRlCv11EqFcXGgpAkFAk9Ao2g4mbDhrENbh4TcoQjwStBzGPClcb3LyErj3meGxMaPWN6ynw9+ZoS4hLEfJz0poNBQ7yeDWC7kI2hf9tsENvgpTPTvKFo8qob8G2OTMhrJax5m5/3eRMRDD/bEe375HUyisL75X0vXJsUBdnKZ9de2Ip9quaDYQZgBSnPzqipB7F4SBxLwMv1haC/880dAfo739he/cJ3y6ugl57982szxCXYXwT91esarXUyPy9b6LhyaI20vxS2F4I5QjRnEXeeLODuk0UsPrmHu1+uYPbAdoSzcUSTCYRjMYRitlcvYR8O20NlCFECktCzPVwb9AQ8xWTo3Xd29qKju28V4PTmCXoCXOblWYHPnD29d0Kex7yfK8P9DOnTm2d4PyPy5kURrmfYPhiKwaME4HRR+cgeb8uIgyzSk6AniCXoJdSboc9jglta82167vIzEvL8rM2Ql2F/ubGQUQRKaaqqJqpjuYNnLk4KZ1BIh39UsVAQUSuIkGkgGTPQFfLjg+46Xu+qCk/Ey4lwAu4KVMpaqlR9og6+E6rHiYjqQz2dRk+RBXVBeMXcZnvKkwA+Z0g3plCxp93raBFe980L8/iXz+7iPx/fwn8svovfvXMOv7txEf/r5mv4p8W3Bej/9OAD/HjrGq7PbcWmUgx9MR31mIZSJICQrxWa+xWYPgeiAQV5XUXV1FDR/Eh7nUipHFLigOFtQ4A7ZI6kdFI05RWoykbEw15kE35kEx6Usn4xpKazHEQt50dHyYfRHkOo4x3YEsPRXSnM70pibnsY+2cN7J0xsH9zEIe2xbF3No6RLi/quTb0lPyopt0oZxTUsorw6DsLXvRWVQx3aUL7fqzPj972FnRXXsKOaR2Xz5TBXPsvX8/j6sUMLp+O48KJCE7Ph3HycBJ7ttCjbxEe/eYRFScOUGY3gtOHwrh8KoOrl8o4ss/Eri0qDh8uYnx7CpVNceRnC6jsakdhewXpzQXEJ7MIDcVhdkXAkDyr6fWaCUOYXVlv1izY1gjZ83aV+XkLEvTrPfoAJOhFCJ/h+6QffhbjPZeXbwa89O5X15ACAXWC3aKe/RrwXYYCmhDHMb1QdOblPaBHT9ALzQYCvqHfIPLzDS/Z6aGegxte/v4aPvgtD/QgC0w3wnL/DL2JVsyPR/H2XBG/3F/AXK+G6bQTA5FW9EQcGEhr6Ix6hVcvYV9i+D7oQSHktSEf8iAT9CBhOISKHqV0wwEHQgEHgir1ElqQjAbQ3ZVHOm2K4Uocnax4HWIGOmtWvIpHqKR1d3eKVeilP6eTLkFPOVbmgK9du4r791ewvLwojJB/3u7dWwbt/v17uHfPtqWlJSwsLOCTTz7Bhx9+iPfff1dsCK5ceQ0XLpzDiRPHsH//XmzdOovJyXEMDPSB76ud7WXVstgYSGDz+4OAJohlKF9ClCtBaof21zxjXis3C1y5YeDmgBsCO4rA6GwC+UJ6nRVLWVSqRVQqJfE+arWKOC4W8ygWWM1fQLlcFPfxWMjJZlLi/crblJnle+drSW9fblr4vqTXLr183m7+fBLscgNA4DMaI/6/GqkTnpP3c5Xpl/Xtf6wjUKAbfgF7pjNVTUEoYgjQE/w0fs9y5bXy36pH3wx6AftvFrH43ZpX/zzkeXsV4M+F7X/y/H8j6G8/W8Ltpwu4/WQBd75ewvKTB7j07utIV3OIp1OIJZOrnjyBz3A+4UlwEnocWStNtptxbW4/q7NYjUVrLGDrHxIwZ66e4GaFPY95P1d69szJ51koV+sQuX1Cnt48z5cq7SIdwCp4VsczYsBjKxgROXEOy2HInMV5BC7fKwHM9yvh3Qx6CfbmlWB/3gh6Gs/zWj4HQ/YyzC8hz9dl6J7pDIuDfhoCHPTmaQS9aH0RBToWQvwF50hew0ImFkJXLoLj+TiWxwZRVB3wB7jbdEMJeIQ3r6nUaPZB07zwKy7oXjeSloFKOoFCMoYAc6SOjfYsZnr3YqY0ZXId8LCfveUV9OUT+PbWNfzjvffxnw8/wj/fvoYvzx/Ax/un8Nm5ffjTwtv490cf4e+XbuDTN89iT1cBvWE/OiMqqmE/ckEfgt4W6G7mXx1IqV7UDA3dhoouzYfuYAAzHXlElVYYrg3Q3BtFcWHM9CCiE/6vIELxk7gH1Zwf/WJ0bUxI1A73RtHfoWMz59VPx7B3JoL5nTboj+yM4/jeNE7szeH47jyO7Mxjx2QMgxxM02Wir90ULXrcLNSyHrRnXKBH313yob/dh+FuPyYHVdEbPzuhiND8GxfLeONCAZdPs+pew74tHhzc4cPxgyGcOZrH/u0pdBbt0P3sqC48+jOHozh5MIhz83FcOVfA/D4LB3dZOHumE7N7c8gO60hNplDZXkNtVyfys2VEhpJiwhwBT+GbQFkTPfGsntdLNAN6+QVWMlbz8xLy3qwf3owfPrbTNXn0bK3zxW3Fu/8/oG+GfjPoBex1BW5RfOdeDdfTm5egt8P3dh+9hxLIPqcdJrV8MGI+FGopDIx0IGi5oLt/hpT2c0xUfTi9tYiL20s42G9hLNOGrvBGdESc6E0G0JPwoxZ2o6C3osSQfkhBIeRDLqggbboR1zni1oGI8OKdCKoOmIE26L4WRENeVMsJ4cn7AxToaYHibcxyF6I9TgEGAohACgUtAQ4CRA5CkVrrhD2P6T1eOH9WQHxpaUF48VwJfa4LC3eE0bu3jdfwPnr8iwL0XO/fvy+ue+utN/Hee+9gZXlRbBbkc969exu3bt3EzY8+wM2bH+Ljjz8S13FT8OqrF0Xa4NixeRw4sA+7d+/E9u1bMTMzjfHxUZFC6O3tFmkEwpl67fTUZS2A7dUzTx9BMhUTxlQBdT3CEVbdc26HhmBjpfdrWirCYUvcH4kEEY9HhPJcOpMUQKekLGFPyBPqMpLA87blxH3yttwMyCgDNwD8f6DxfdJ4LKMP3Bxwc0NLxG1HSUZAGIXh/xkn4sl6CSGDSzncJpOevc/vgU4VT0sXESiDrXhBfR3oFa9TePr0/uW/F4L+9rMFEPYL3/5lr74Z6Mu/fgAade2bz687/m8E/Z1nizbony4K/fuVpw9x54tlbNo9izhDPsU8CpUyyu01dPR0o3dwEAODwxgZHcfY+KRYh0fGMDg0goHBEQwOjYKSsAQ9+8tpInTf1Su8esKeuXp68eynZ16eOXhCnOCXIXqe5zUsziPo6dXzump7p6gBIOTZbsfoQV//MFgFz+p4DsNhWoFteAS9bKdjeF3CfA30a6F8ed+LVunRS8hzw8DnI+SZv+drcENByBPwDNmLyXVilC3DcWztWMuD2RW4ltC4N3RqWWsIm0FkI2EkI35MWh58MTqEqYgB1ecSo18VekUiX08deVv/3k89fJ8C0+dBNhpCRykvKvOdz4He4W6Dg33D7GVv24COZAhfvnMR/3CPIfoP8LsPXsXi0W04XIvh4lAJ/3j7Gv60/B5+f/tt3Dp1EBPpIDpMBdWgFwVLQVxzwfRshO5pQVBxIBPwoF0PoEf1odvvwpZiAlf2z2K6q4QQvX7Py4jpbRjpyWDTSAH9HY3BNp0mBjs1jPdZmB2NY7wvhJ2zJWzflMPUIPXuTWwdNbB9TMf8ziROHyhiflda5Otn+jUMlJ2oZ1/BYIcf00MJdBQZ+vegmvWhknajmmZ7nacBej/G+jRsnYxg5+Ywdm7WcHo+hTNHk5jfG8Jujpodd2P3jA9zO3Qxne7c8RL2bImjPfMyCrGfY8uYjlNzKRD0Jw6Yog2PffdH94cwfyCKSxd7sf1gEdkBFcmROPKbCijOVpCeyCHYG4FeN6FXLWicMCeEbjSoBQ1anmNjVQjhG4rfrDMW3jWU77IcRsPcvA/etB/eJtCL/vmED764F76YXWQnvfjmddWLb1Tei9vPefQuS4HLbFjDmxdV9+ybZ7W96hKFd82AXwO9G06OTBaiTG0Cqobpg2X5EI4GYIa86OgrYXymH17/Kwj4XoLleQk5YwM2dxiYn0pjd28IIzkfumNu1ENO9CVVjBSC6M+aqIU9KIe9KIT8SJsKEionPrYhKkDvgKU6YQScIj0UNDwo5WNIJ4PweTfCo2yA4muFhy2oHtu8XrcIiRMi9B4F4DkKmmOcm7x66dEL2Htc2LVrhwA9QS7BTtDTqyegabzNkP6DB/dXIS9B//DhQ9y8+ZHw2DnPgp4tgb/Y2DjITQKhz8gB7zt8eE54/Xw9vs7Skr2x4DHTB4we8DUfPLgn7ufG4P3338Pbb18Tj2ddATcJr712Ga+99irevPqasKtvvYa3rl3B1bdex5U3XsWlV8/izNkTOHlqHkePzeHQ4f3Ys3cHtu/YjNmt09g0M4HJqVGMTwyhUMxA031ik9TT0ymKGuv1mvDs6e0T6oR1sxfPnzONn1l67M1ePOEtc/EyTG976spq8SPB3nyfBL308Hn7edCzc8InhX0C1PxXxMaAmwO+Pl+TGwAvvfmGRx+OsII/IDm/pnV/+9kt3H72Ce58cxu3nzGMfwcL3y1h8blcfbNnT49/8bv1eXwb9j+Ro3/O81+kpv1390XI/qfC9T8Zzm9o3gvde7bbPVnGwtNlvMkRtmN9aO/vwuDkKAbHxzA8PoHh8UkMjY5hkDYyiuGxCYyMT2BgeAQDQyPoHxgSni9hyna0WnsnqsyDd/UKT54heQI7lS8hnsohxnnv8RRCkQSC4RjM4PrqfXrwrKpPUXqWKYF2QrZz1atn0R8jCNxcsM2Nve+8Xlbjc0PAoTV8H6yQZx+87AqQRXkS/FyF188wPvvwebveKTYIXfTyGzl5+7PZojwEvSzaI+il/C4n1zGyoBv8BWKRCcNka2IWQQ6woAwmw/mGjmjQQtTUhYxsVXXj8UA/XqtmQC8kwAl/Ylfqgp9he+boJfR9buiKG6lgEJ2lEuIhC862FjHKVs6RFsNvqC3udsDX+gqqMQOPr53FP6y8g39/+B7+9uZlvL1rBHuKJq5Md+FPi+/ij3ev49sbr+PNvdPojXhR092oGF4UDOZE/TA9LSIsb3gdiPrcKOk+1FUFu9rzePvgNnx4+iCObh1BwtcGy/UKomoLxvvi2LkpjW3TScyMxzA2YGC0X8em0TC2TSewbSqB2bEwZoaDGO9TMd4bwGS/iplhHQe2pbBzKoKxbi96Sg50ZFvRmW3DWI+OmZEYhjosVJIu5KMOVFIeVFMe1NJu1HOKGIYz0qNiZtTA7i0R7NsWxL7tIezdGsTerRa2jCuYGnJgZtSFXZt9IhTPDQBBv33KRDX9MsrJn2P3ZhNn59NC8pa99sf2h3DuaA6H94Ywtz+MoycrGJuNI9OlId4bQWowicxIBonBFKzOsD2ApmRCLxjQ8nb1PCEvQC9b5NgmR+PtrAY/hXB4O904n7GFcUROPqnCn2SFPfvn7Za6Zsg/D3WFffNNmvYeKuNRIS+oQMC9Ebq3c/PMz3NAjQ+K7oVX9zXC9W7RPsdBSmKYkuJcrbS3K+45TIlFaxxxSmA64Vc9QtI5FNGgGh5E4gZGJvoQimlQfC0IKNw0voSY/xXUoh5MViPYVIthOKujK+JBPeRCT0JFfy6IjriKUsiLrOlBSnMjoToRCzgQaYTrOUVRDzhgaR5kU2FkkmHoAUYYWKBKswct8cudMGAYnrUy7POm58dQPo2gZ0GhNA89Ri8lXBV4FIrsjGFpeQkLS4tYWFrABx99gImJCczPHxFe+927dwWIL126iDfffGPVi2fYnp78u+++i/b2drTyb9XNELEPx04cw+LyEu4u3MXC4oJYl1eW8fGtj5Ev5OFwOTA9PY07d25jcXEtSsBIwcmTJ9BHRdN6TRQFslCQmwzCnxsBuQlZSyes4MHDFTx8tILHn97H5188xJdfPcKvvn6Mr598hqfPPsfTZ1/gydPP8ewbe/3qV4/w+RcP8Nnn9/HpZyti/eDD65iaHsHNW+9j+d5d3F26hdt3b+LmJx/gzsLHWFi8jY9vfYC3r1/FG29cxquXz+Pc+dM4fea42ExcvHQO5y+cxvETR3Bk/pdx31wAACAASURBVCAOzu3F/gO7sW//buzesx179+3Enj07sHXbDCanxjA8zChyF7q76+joYDqjKNrjmr156dE3bwR4TPCLlWNvqZmv+dHqaoXD44AVoUS7AlfACyd/D/we+DUP0lmqfL7Ao//k6ccg7O98Q9jfwd1v79hFeb9+DuTf38eytF/bLXj3fnwoRHa4si1v6fv/+7A+c/qE+X8d9BxZS4U8iucsrdrSs/u4/N4VdI/3oz7Ug+7hAfQMDqFncFhMteMxp9txAE5X3wDqPT3o6LJD2qw8l0avl164LMYj5Omt03uPxNMIhzlmNiaK61hgZwWjAtSEMaMBrOSX8rcUrOFtgp6ePFv5uLIIkBEErqzy5/VU1SPsWRjIxxDwNB7zMXwuvjeG9GXhnayel149oS+NcOf9zYV37Mcn6Bm2J+xZF7AKeiMoBmQ0h+4l7OnRh4JBWPT0dQOWoSNkaAjqAYRMDQVLxYf1Cj4b60YmsAEBMXGKM6Fd4Hx6Gqfb6X4FGkHv8SBumOgolpCKROB2tjVA74DD7RThe5fLnmHvaXkZ20a68dk7F/CHu2/iT8tX8bsPL+LajgFMhdtwY/cE/mnpBv5w5zq+fucyLm4bQ6flRkV1oqK5cXrrNK6fOoIKiwVdGxBg+F5xoWD40RPWMTdYx+nZYcyNd2O0lhDTyBi+D/k3Yrgnip2zacxORTE9FsHYgImhHhUjfTrGhyxMc1rdkIVJ3u5VMdZDC2CiTxfWU3aC1ldVMEyFvB4Doz0meipelBMOpK0NKCcUtGf86Mj5RFvdYF3FeJ+GzWMmdsyEcGBnFHO7ItixScOeLWExkW7TCEHvxI5NKg7uDuLE4SjOHs/gxKEMpod8KMb+BuXU3+DQriguHM/hzOEETuwP4/j+KI7vT2DvdgP79oax71AOPSMWElUV4Q4Lka4wYj0xhDojUCsmfAVVtMZR4CaQDUCl0I20rIZApsnSmhhQwyE1AvIEfbOl7BY6VtjLKnu20sl2uuchz9t/Bvqgx54v/xzopUiOYirwqj4oAa+osKfX3uZxoJV1Hx6K4jiFsUBtzZoB6QY3m4alotZRghkOwK+5YIUDKNeyiCUZIg6I4ji/dwMMVucrG5AMtKAaUtCdVNGb0tAR84G5+ZLlsSFPTXzNhYTGkL0TkYATYb8TwUBDiln3IBEzkU6GxERFxd1qe+pS+plg9XlFTjgUDgoRF3rqa5+Bn6f5c9jAt0HvFcDv7u3BncUF3Fm4i9t37+DmrY9RLJXQ093dCNMvY/v27aCC3ejoqMjJy/D966+/LoRx2traRI84+8Q5uGXv/n1YWllubB4WcXdxAfcePsDuvXvgcDmF1v17N25geXlZbByWlpj/v4+5uTkxtc7pbBNpBa4EGsP5BDyjA4wwNEcJCP+Ve4tYubeABw+X8PjTe/js83v44sv7INC/fvIYT55+ts4If0Kf9s23X+Db777C108+xfmLJ/HFrx7j2Xe/wtNvvxL2m999j/uPlnDi1DzOnjuJR4/v4dk3v8KTp1/i6ydf4Ktf8bm/xK1PPhRRhDt3P8aXXz3GF18+xqefPxD387qbH78v7v/o5g18+tkD8Tx3F26B1/OxN299gOMnjgpvnIDnBm6dV0/P/gWm+L3w+BVsdLaK4V9mxELA1BAIhqBGIvAb3Ph5EImYCAX1P/fonwf9wncLWPr1MjjVTgy7ERr4D4U87r3f2Ov93zzEg799jId/y2l3j8Db93602+9eNHd+XRi/4d3/fwY9e+0pmtMwDrq5/WQRC09XsPz0AV678aYtotNeQqmzHeXODjHshgNvaBTF4eAbquDlCiXk85zpbhshKEHPcD3z78zJRxJpO0QfSwl521CIY2ajCIUpfpAWsCbk6akTzPTK6bkT4oQ0NwGEvSz4Y9Efz/Fagp29+wzr07PnY/kYXsv7m4VxOL1uTTxnDfoS+M1g54aAxs/Dx8iNjPToGbpntb0M29ObZxpBCFE0ZCvp2dOrt0P3ttylqRtg+N7UVAR1FSFTRSas4Uw+ht9vGsGOKIsMWwXcvRT4aFiAsPe6oSpOqG4XwpqGWrGATDIBt8sBh6MVTpfTBj0L9AToXUIqd6KngpW3TuCHjy/i/1l8HX+4eREfHZjElNWCjw9uxr/cv4l/XPkIv7p+Gec2D6NDd6KkbMBMKYmv330LCxfPYCAZhenaANXTAtPtQFb1oh5UMVaIozOmIenfiIhvA0xlI1T3RmjeDSjl/JgYjWFqNILpkSiGe030d6oY6NLE8eQQJ9eFMN5nYrRHx3AXJ9sxv+7FRL8pptptGg5j60RMeP8zI2FMDoQx0K6iknKglHCgt6yjr2pgsF3DSKeKyX4Ns2NsqTOxb3sQB3bSm+dxGLtnQ5gZ9WFy0IXpYQ/274jg5KEMKKRz9lgeB3ckMFh3Ih38Ger5V3B0Xwpnj2Rwei6J4/simN8dwtwOPmcUhw9msWtfHrUeFZGCD1ZZh1U1YDVC9b68Cm9uDe4E/Xqjx26DXgynSdn5dx6vA7y8/RzoJeBlmP6/AnqPqK63PXhRjMeiO9MLr2H3ydO7YZiegJdmj0b+a6B3CdCbQQ09/Z0wgn4xIlYzvQhFdXANxwx4A/SiOdmOvyetAthhvz2TPme4UWBlvaUgY7iRpi6+xnA9c/IsRnUK7QbL74Lhc0BTnSJNEAkzUuaHz+u0p+RRREpxC2ORll1JboDz3blhYcEq1zXY/2XQ54sFAfk3rr6Jg4fmBJRHx8aExCw97MOHDwv1uY6ODrzzzjsCzPTmaTMzM3A6HGJwylu/vIZjJ44LNbhtO7Zj5f49AXpCfvneCq6/+46YmMdNBl9neWVlNTrAjcOtW7fEFDyq3m3ZslkUCZ4/f1bkwgk8Fvcx9E/IE/rsEqCnz+Pl5QUsr9zFw4fLwqOnV0/Yf/nVQ/zq60+FN0/vvtno4Tcbr7vyxgU8/vw+vn72hYD9j3/7HT64+S7ypTQcro2iJ/3yaxcE2An4L7/6FE+ffSUgnkhSg8UQaQOCX24A7j9YwubZKXGfqnnFOjo2iE9ufyQ2DHwObgp+9fXnuHnzA5Ea4OcV3UYuCoKt/X/L//fmlfoibU4HNra2wOP1IpFiVDmCgGHBq+rweP0imsNWwHDoBcp4t57cBGFPj/6uEM95DvS/eYD7jXn1nFlPe/j7x3j0+0+FPfzdY3uW/W8J+0dY+eERCPsXwV2e+ynIr1bWE+LfrLzQ46fuvSjIe7a0OujmkyeLEJPtvl7GvW8f4ZefvIueiUHECimkKgUB9XS+ILTwE5msmG4XSaYQbxoawzYzerqEYqnaLvLt9ORlP7xolYuzcC0lhG8ogMNjgpnQpoY8jZAm5JtBLyEvw/C8hkaIS516Pg89e3r1fF6uNFtGl1K6HJRjz7lnjr3Z+N5T2Zww+fniaWo7r+ns03u3lflshT5CntX+DNnL8bgUzGFrnRxcwcp7Gb7XDUOoU3FGNKtjOZM+bBmIhU0kozo2RTV8PzGEa5UUVO/LtrAHf3nZDuRxwk9hDsUDv9sJv9OJiK6jTu3qTEq00XFXz1Afw4Jul7ORi3KLgjxWJJ/dPYpnH13A3y9ewZ+W3sJv3juPD3aP4LOLh/Cfn97BP9//GE+uX8ax0S6U3S+j5mvB1d0z+P7GNXxx9XVc2b8badMn5onrrjbEvU60h3TMdpZRjxuIq05R/awrrfB7WhDwbkAk1IruThMjfWGM9oYw0Gmgt10VxgK8kV5L5OnHOJq228BAnXPkFXSWXAL+26dS2Lkpg92zGeycSYlw/+xYQlzXVfJguMsEH8sNAiMBs6MWdm8O4+CuCI4QzPvDOLQniLndIQH9qSE3xvocmB5WsGnEi33bIjh2IItjBzLC258eUlHLvIy09TP01Vpx7EAKZ46kcWougaN7wpjbYWLvrIFdsyHs2v5/qHvT57byLEts7HFXpUhi37mT4E4ABAmSIAju4E7sAMEN3FdRovYltUvcKS6SqC1TUu6VlZld1d3T3dP2OBy2I/zB9qfxF0f4i/+X4zi/h0chmVJW1cyEpysjbvzee3gASSX5zu/ce+65JejsLkC5Q4PcCi2yq03ItpmRbbPAXG0WLXFsixNp+hSL/xjQy4BPoV060MstdFLani54kikOXfDSxXcfAvlfY/QS0EvGOJpsHTQE+JTjHVm8aJ1LMXkCPVn9z4BeDEiSWf17gKQbo9TxkYEs1RloOdVOrxCh41hbccxpi1JbnkIwb7JRBUwGFXLI0lMeDUUmNQqNqhS4K1FgUiHPqEIu20/1Chh1Chh0CpjNauTmGmCmWFVkwLg5lsyj+PAnyMvqbh4rUx0pfwnQk33T5/3Rxrpg8p/eviWAfmRkROhxGhsbxcoJaPfu3RP1eQI80/lcqbYfHxvHrVu3cPT0CS5duSx883093QLkmSUg0BP0u3t7kJGViQZ3Iza2NkW24OnTp4LJHx4e4ubNmylf+zzcuXNLpOoJ5OfOnRU/K4V4bAUksD969ADcBLDtTxYNPnlygKMn+9jZXRfs/uWrpyI9/+btS/zu+6/w40/f4ceffoef/laKH37k+Xf4/Q/fpBj6a5GWP355JJj819+9w9qls8jJNyFL9YkQs1HUtnJ2QQA9AZrgzNXb4habAGoAXr0+FtcI3gT7gcEe/PaTfwtPcwMWFmcQjviFOJAjZMnmec/LV88E2K9vPBQdAwR5Mnp55f/vjwU1JMw2ZWRliHIM3Q2lsgx759Wgw192thEct52XY/wlo994++hXgP4IR79/giecV/8jWbwUEsgT7GXAJ7sns38OYZGbYu0fY/d/CdCfrtVzM8Apdr8Mtt09xu67fRx+9Qy39x6Imn1ueRFKKqmWr0BhCXvtS5DPKOK0JsmBLl3tXm2zo9LmOEnXy4NtKK6zUnVfwtGyZSIIvmTdoi1PDIppEgAu9+XLqXqCOlPvBHZuAAju8mZArs/zXn4W2b3JnCum4ck99wZjNhhk3Aypls56uhQmGt2kxu3+bDVL98vvE853JssJsEsM3iza/NjqJ4UE9AR7gr4Q5tFD2WyGzmgQAy+EECg3G0WFeSguyhVpR3dZPi7VlOOgoxnlBqqECfIqAeLsh9dr1DDSklOtgkGlEn75dTUOISohyGdknREPiKwsBRSKLChUSijEvPosaDL/LRrLc/Di7jn8uH0Z/7B3Bf9+/xp+ureMr28s4J92P8Uf1q9jZzaOwdJstOaocba3Be9uXcTTtSXsLM1juq8HVpMOBlUWDMpMFGgUcFgMcBfmotqkRQkn7/HBq80SY0F1mt/CbPwtbFUGNNVlw1Nnhttpgssmjanl6qkzobUxB62NfN0Idw1b4aSNQAv74Jss6OBEuyYL3E4d6u0qNNhUgtH3tBSip6VAZALaGrXwd+ViNmHD0mQ1lqfLsDJrxcoMfeqLMT9ZguRwAbpbM9HpycCQz4BAjwmxoVyRyg/2ZKOv1YBmZxaqCv5bweiHfCYsT1dgZZpAX4zpONl8DqJ9JvS1G9HRYoK9Ron8EgWyS3UwlxtgqTDCUmmCqZJDZ1Ihp+p/sfJ188+CIH8a6IWynur6Ev0J0JPNy0ye658L9Cf1erbTZeuEAx7r8Woj++MJwFkC1Ansp4N1Tblt82NMmEDPh2kWfR048yDlypi+SqI4KTMgf45ayzG3UpdJZWkhSgvpx6BFvlmHAjNXDfLMGuQYWb5SQa+lCVQW9DoK6yS3M7ZEEWCo/GevPB/4VMvLvdhM5xIQshTv20/lry+x+vcbFuHyJ+rz0qx0DpihzzvZPFk3gyn3paUlsanPyMgAg/V0grLM5LnK6XuCtEjB7z/GjU9vCtburKvF1s62AHl+Jger0H+efvPn1s6L+v3Ozo7YPKyvr4OfceXKFdHN43DYhSqfQj1Zrc8WOP68VOgzVX/16mWR4mbLHu85OjrE9vYWOjrahOKcNXEpjf9EgH4g2I8hf5+ok7OGTrBmPZ11dtbcCdhMx9+6fR2PD7cFm09Oj0Kty4K1rADnL64gNhwSSvb5hWnIKfuvv3mHmdmkKCnSiY4peRn8uQGgZiA5OYpQeEh8H199/Rbffvcl5uankJn1WyRGouKzuDlgbG9vCIW+DPAE+z8ZNA6jkyO1S1qFaLWTugpMyM83IidbB5OReihmiVR/KdAf4uj3R3jywxM8/ZFgL8Xx3x5Djud/eA7G8U/HePrDczz5/sUJq/9LgV4G9Q+tci2fjH7ry/1fxHa6Gv/dAY6+fIZbO/fQ2OlFYWmpAPqiUk6jS4F9sfVnQC8zeqbx2fteUmlDcVmVSN1TbU/fezJ8sm4GGTiBWVbqE+wJ5gR5vs5NgAzocnqeoM7rBHMCO0MGer6Xn8FNAbMFBHmVWi+Cffccg6vRGqAVQjejWDVaPRhqnR7KVKj0BqgNRhEaPc0V3odeL4E5AT/9evqxXv8e6An2wiWPAylS07Hy8vOELzMVqFZrAazFeagoKUJpcT6azCo89rWjozhXpBQ5rIL+9Qy9mop7Hcw6rTDUKaVlZVEB1CoFzmT8VtRQOYRDrWaooFCpkKlUihS+RvEb5KjPYCHUhXf3V/HT1kX84+PL+KfdC/i7h+fx491zeL4yhhl3Jea9DhytJPHVrYv47Pp53B6Po7uqDKVaNSxKBUwafi+SeU+1UYcaox52gx5WtQo00jGztED7W61kmFJarEWDw4ImpxnuGjMa7EZhkMPVU5eNtsZ8tNTnoMGuFxuBdnc+OpryxQbA68pGk9MCV7UR9hIdKgsVqC7KRH2VVoyi7WrKR4tLD69LjaGOHExGyjAzYsXyVDHOzZfg/EKpiNWFcizPVog0vr9Hh8EuHcL92RgNFyMRLESgOwddbj1qrH+D0ux/AzrozY5X4exchZg/vzhRhFkq7eN5iA/morfVCHedBmVlGcgpUsBcpIGhWA1jiRamEh2MZQYYy00wEch/AfBynf6/JtDroMnWQ23SQZnWGy+z99Mgz/M/B+gJmAT6TMUZZCnPgIw9PVSaTAH+/J09CXUawPJ3KD8XdbUOuGptKC3OhcWgFgCfbdLAbFBDz2FOWgrrlKlWKA0MzBYwZa8lu6PNrfqkn5y1awICQ5GVgSyxCZY2LX8u0JPRc9DK/OKCYOQU0BGYL18mkFrE8Kq2tjbhgLm2tgYq7AnwcsiAv0vgP9jH/YcPxLQ41urvPbgvrm1ub6GxyQ2lWo32zk4cv3yBF69f4v6D+2LoDbMG29vbuHr1qvDncLnqRCseAZwMnoydqXyNRuoQ4Pm9e3dQyO6c+jrB/Pl9tLR4BSh6vU24e+/TE3He3uMtdPpaYXfwuWuVbLU1WSKFzra7ktJCsG5OEL53/xYebtzFF998jnMXltHV2yZS97/74RuxIaBqnaydQM+U/YOHd8TnsDef7Pzrr9/iu999he9//424R2b9vJ8bAKb0eY1qfwI9P4vXZaDf29sWrXzy/9c/CfIqWoBnIr/AjPKKIlAkmpNrgMmsFqUfi5HTOLNg5GAxXRZ0+qxfAv36m4dg+l4W5O1+vY397/Zw8LsDHH5/IIA+Heyf/USQl9L2XJ//4aWI4z+8wNOfOPnuGIffP8M+W+7ktrpvJbc8MnmZzX9IiJcO8BKwM4UvxY5I1e+DgL71xS9D7q0X/fXvHmPn7WPsf3GIO/v30N7fhcJyK4oqSlFUXoaisjIB/sXlZbByfGFlJcqqbSinOKzKhlKOiSW40ze+0oYqew2qbDWorKaQjXVyCuIodms8ScETzAnacmqfK89lIGc9n+I9Cvm4EahxSvazxVZmB+i5XyOU9lTbMy2fl18k2LtWZ4RaoxfArtUboOWwhtTKY4ZGT7DXQa3XQW3QQ2MwiNCmTbP62WQrA6csURkvvZ+f9z5SAyFYp2canxOnjNI0LA6W4APDaDaioDAfZRUcY1ssUvh8IJkzf4sZuxMjzloxUlZJFXPKzlaj1kCnYS89rXFNyM/Ng0Gvh1KpFL37VdX8N6lFJecNlFei0FqGvCIrcgtYE8tFfo4JVrMGAw0V2FpO4Jv7K/jh/jL+8HAV/279Ar69sYit8UE8X53AZ5cWcbA6j2c3r2I1EUUhH6qKM9CrsoSXvUGlQI5KgUqjATUmE5x6AypVGpToNcK9z6jJhE6bAb32E+Rnq1Fny4bbaUGDw4zGGgnwm2uz0dKQjzZ3IZpqs+GyG9DsykV7UxFaGgrgqc1Dvc0CR7keVcUa2EsNsJUY4Cw3wVVlQV2VGXV0xLPp0Owyi3p+0GdBbNCCufFCnJ0tEWB/br4Ua0uVuHTWifOLDoyEcxAeMGE8ZsVo1IpAXx7amnSwl/0G1ux/A1vxf4NIfzbOz9uxOlsmrG8XJgowm8hDMpKL2EAOugn0tTqUlSmQV6iEOV8FQ4EK+kIV9EVqGIRFrV7Y1JrKDZDDXG7ESVRwI/A+TgbVlBlhLDWI4NAaYYhDU5xTjF4rptBxEp0WGg6kORXqfC20eTro8/TQ5emgzdNCm6uFLlcLbY4OGoK8Ti3c7QSwqyTRHZ3tPhQ0wxFZIlXa0CQhYHsP1GxPo6hNoVKcMHuye4K/QsX2tpSgL8XAlFxFGUD6DCn1T8BWobKqDM3NdLN0iFHIRqMahpTHhOQ1oQZruQajFlqdSlLOs8TFVH2OWfjP8/MFg2eWgUxeaFf+dGbiQ4ye10bGRk9q6gTsW7dvC3AfHR0V4M5aPMdTk31TNEcGL/fSy8z+8f6+UNU7amrEEJcbN2+K+27fuSX+Tvl9FluL0D/Qj2gsIur7zAxywh1LAFTv04a2tLQE9+7dxe4uGf2OUPxPTU1Bq9UIMSBb8cjenc4ace/a2nm0t7dBo1ELRr/+6CGOmMY/2gfT+c+eHeHFy2O8fHWM58+forNTYv1k8twEEKxZRycIP1y/i+s3L+GLrz7D2y9eiVr9uy9fi/Pbd26IlDtZOO9lar6hsRZZik9EDZ4ivafHh1ih8n5+Cscvnoh7PmMt/81LkP0fPd1He4dXWNMy3b+3v41Xnz3Hy9fHeP7yKfYPdoUm4U8DvMz0meI/A5NJDbfbib6+Tng8LmRn6wS407nToMmEiR4Q7KVXZX4c6Fmnl4P1+r1vdlNg/57VP/vpmZSu/8NLHKfi+R9fgcFzAv3RD89w8D1nzj+BcML77in2TjngpQN6+rHM2t+D/D52v5Liff/8XqqP/ufrzhd7wjGPrnlybL/dxeMvD/DwcB19sUEUVBWjqLIEJVUVsBLcOXvdVo0Kux0VNQ5UOGpQZqsRE+wItpWpEbHvBW3OlPpdqq/LTJ21dKbzycQJ5AR1Aj2vcZANhXtmC73k88R1ZgLq2bZns0ujYUvKhBqeCnkK6qgTYE2dNXT2tzOlTubOCU16DqYwSiuP5WC7iwgxxUm+VwJogjNDmvAkvcZdvhzp19OP5fdx5bxpruyhZxpQnrnMlL5ep5fae7IyUGfMxnh9EywaKfUp1ZzYLkSDCDpD8cHGzQPtgA3CrIebnrq6etTQe9/pEsZDDgoY691SNDShlmLKGjuqCnPQVlWIGxMBPFlL4tmFcXx+dRpf317Bq8szuB7pxqVgD6Z6OtDvcaOqKA9mWvEaqWZVCEtdfVYmslUKlBqMqDaZUGM0otZoRBU7CbSsndI7WgJ7i0GJ6jIT6p05qK/JRgMBv8YCT22OAPrm+lwB8gLoG/LQ0lgAR7kOFUUqlOZzYE4mqqwaOCtNaKzJg9dViLZGK9zOHNRW6WAry0JTnQkDnUUY6spBsMeMYb8F42ELpodzMT9G5Xw51hZsOLdgx9RIMQJ9evR2qNDiVsNdp0VVaSZKCn6DploNhnxS7/yF+SqszZdjdcYqLHAno9mYjHKsbR66vHo0OLUoL1Ehv4CqcjUshVqYi3QwFumgL2JvuxaaYq045vnp0LEHvkQOKTXP9LwA9GI9DAwxmS51zPMiA/RiIA296rVp8XPvenlAjS5XD0OuAfocvQgd0/UmtZghr6CF7QdS9DKYn14pZpJDfk1uRTu98j6qxiWAl8BdTvufXmVWnd7DLm0YlMK3vMpWCY+XDpb8m2brE90w9WJACfu5marmJlnDTJOefuYc56pDpjIDmaKMwFLCh0Ou0/N74CZD/vlOAz3/zvkaxXNk8myxY+p+Y3MTFRUVwub2+Jgp5W0xFa+1tVWk8An2BPr0IOCzdt/Z0QGzyYTV1VXx+oMH9+FtbkKJtUj0mhs4RU2oyqUR1BxCQ5Dn+8nuOXb24sWL4r1M7/NrzM/Pi+v8+lIWYR885uwLZhczMzOEu9329maqL18y/Tk6PBC9+C9eHOP1q5d48+ZzDA/HkJeXLRj4N99+IZi5zLj3Hm/iwsWz+OLLz8Davgihqn+Nh4/uiv9HbI8j0D/e3xYjrOlGZzBpUVzC0bL5wteAvev3HtzGm3evBch/9c07oap3uhzi9f7BHuwf7orXXrx6dgL01BiwTHEa6OX6vMz001eVMgMMdjDV19VgMjmKUGAADhvHh5thLTChKFuHXL0SRuWZDwH9A8HoJfW91Gq3/aUkztv/bv8E7Jm+/2sE+q03O9h9s4/1423E50ZR6bKh1FaOSocNdmeNMNepdjjAqHLUoJLDYaqlXnOm8alSl1XrZN0Ed6bkydQJ5AR0AjyDAM+VwH+ayRPseT9T85xb72luFZ9NgRxFdtxMEOQZVMvLqnjhWJebL+rqgmGnQDsdhE8fy2D9set8XQZ5rvL9p9f09xPoCfIcQ8nguXig6AjcWvEgyeIfQ+YZtBSXoKm8DFpRa/w5yKtUTEVqxXCfqioH6jg5sLYB9tQwIboLcoaADPI1deyUaIDD1YzaOjcaajmi1gp3RQEG3NUY7arH7GAzVkKdWAp0oL0iH658CxwFOXA7KtHT7kWvrx293Z3wNNXDUV0Je2UZnJXlqK+uhLuqEu6yEjRYi+Ao33fA3AAAIABJREFUykdRtgFGiq60HLbzibDBLchVwmnLRr0jFw01ucL+1l2TC48rD+5aXjeKOn6j0wJ7uQrVJUrUVhjhrDCIoTeVRUrhie+uyYHXxQ0Cg3V9E+rtGtRVq8EZ9P6OAgy1czUi2GVCuNuMWJ8FyUgBpoetmBouwWiIG4Uz6PCo0NGcg5oqAwotmSi0/BZD3SVYnKzBUrIM52crsDpTIoB+ebIYM8O5mIrlYzRUjO5WE2rtKpSVKJGfr4QlVwlTrhrmQh3MxXoYi3XQfyAI/nJoijRQF6qlKNKA5wxtkVYI7Si2SxfcsRbPOfIEeE1eemgEc9cJ5k72LoU2Vwddjg4Ed6rpZYDP1GYgQ52BzJTI7jTYyyB+epVBkKv82mmAl89ZNiKrl0GdQCofn15PAz3b3mRnM5YCeD8ZfmFRLqpsZaioKkFZeRFk9bZstiJbwvLhzw6Uj4H7x65L35eUteDPeBrsqYJv7+wQQE/RHEV1BHKm7JuamgQrZ33++vXrguWz1Y42uDKrl8GeQM1aezweF2U9+uHzGmvtBGB65t++/akwvLl06QKWl5eEsp922gR2fs2xsTGx8Q8Gg+Kz5NLA9PS0APqWlhax6eDX7u3thUJB9ziNGI3LkiGNdGiyw/S+HOy3p6jv+Pgp3rz5DNPTk6JTgQydgC3X1CmKI7OnyQ4B/u07Cu0oqJNEd0zN8/9Vl69NCOhYjz93flnU6MeSI0iMxhCNh1BRVQq9UYObt67hiy/fCLC/cu0iCopyxYYgOTWG1xTysTXv7SvcvX9LvJfAf/z8qfAQIJCng/2fA/Qy4BcWZMPX1YbQUC9am2rhspfAUZ6LSk7qzFZ8AOjf3sfGuwfY/OIhtr58hO2v1rEjYhNsteOgG6bxfw3oyeaf/a2Uuv8FoxfmOEcnKfufs/YPj6WV1PdU1T8+CZGap/XtnxvvdrH1dgebb7ax8WYHW2/3sPP5YyxdXUFjuxsltjJU19pQVcPUvA3VDhrV2FFdzdnu78e9yup2CvbIsmWWLjN3grt8LI+hZWqedXhuAvgag+9jTZ7K/PaObgH0/Gyq37mhILjLve8EfXnYDPvceQ8Bn8p3mVkThHksRzoonwbsD53/pUDPz7fkZKOIEwIL8gXo8xqFPhotmbpa9HcqFZkwK5WoKCwQO3qmTFVqNZQqNbIUrEUaUVhcJnkVUJPAUcC19bCTyddwbUBNnRtOV5NYHdwE1DDcqKlpRL2rEW3NTXBWlqCy0AJ7sQU1VgsqcjSwsoVJq4CzpBjhXh+mEzGszk1jPjmGmH8IA74u9HV1YXCgD+GgH/FIAMPBIcT9A4gP9iHY142Bnk50tNHnwIXGxlo0uBzCd7zVa0dzUyWa6kvhqS+Bp6EEza5ieOuLBNO3l3NmvQYuhwkeV45g6Y1OA7z1FOPloanOCJ576gxob8oR17z1FjTVmuAS/vZ6DLQXCPOdnmYj+ppNGPBaMNRmQciXjVA32X4+Bjqy0dtmxlB3EbwNFhSYP4GJg3fo1lZ8BtGhYmF7y5a65WQJzk6X4txMBZYmSjAVK8RIsAi97dmoqVKipEiB3DwFLDlKGC0qGLJVMORpYCzUwVBIBq6HqdQEU6kZ5jJz6pjnRhhL3ocwwKGVbbE8K14nUvISqNOLnv3vGmhyddBQSEd/+hytOGZ6XgJ3Q9pqgIav06deeNSrkKVlu1yGiEx15omy/j8F6GXQl4H99Cq9Tob8XnRHIJUZfjrYy0Cf7kRHoBeOdKIUIOlMsrLOCPMbnU4NPZ0izayxSsNRyOj5kOeDX3SfsANFdKF8mMl/COzTgZ4bmfSfkSDPZ4C1tAQTk0lcvHwJn97+FJtbm0IFf+3aNQHqrM2/ePECKysraG9vFyI6WYRHMCfYy0DPdjyW3Zju53UCPUGXIrp0k5tnz56KjAGfD0zN8/PYvsfxt2zbZc2eX5ebCgI/7yO4yyw/EokIRt/T0wOm72mNS+c6Oujx68hteDwm+BPsObxnZWVJzHOnmx7r7AR41s250nSHjJ4AT7CX+uGPBdjvH+yAw2KYrqdKXq65f8Ge+i8/B9fvvv8a8URE6DUuXDoHMvnLVy8I/wVqO0IRv7iP9xPkCfZM3/PeJ88OBNBzxLAM7DLY85zH6Uz+5JhTPpWZJ8HODDqNlhUXoKvFjXZPLZyVuXCUG1Fdov0l0D96cw/rKbAn4J+A/hfr2PmaLnmP/7OBnk54bK1jff7XgF6u2/+XAPqtd7vYfLuDjTfbWH+7JYLsfu/NPm7t3EFvrB+ljnIUV5agwl6JKkc1qpjKr6AFItvapCDAp/vBE8xlcOexHGTxBHeCPIPnZPEMAj6vsaZPNk+gpyuevHlgxkDugSfIs+edmwCyfQK8aItjO1xBAbJzc0QKnQDLP16CLdd04P7Y8YcA/9eu8bPljQTVtPmc70zP5mIKQvJFiw2/Fvs6tZwfr+BDTYlMpUIo6KWHjQTyCqVGTOyjiNFJIyAXQb4BNnYkOOsFayfI252NcNS6UVNHoOc9TXA43XDWNKK2pgENrkb0+bow0N2B1qY6OG2lsJcXwVFWCGdZERqqK9Hf3o6peAwryQlcXpjHSnISod5e9LS1i/cKoA8HEY2GEA4PIRIaFBGNBIR1Jt2tEiMRjArHqwiGh/2IxwYQi/UhFulBPNqD4WgPYqEutHvtsFVY0NRgRWCwEdFQM2LhJgQH7YgEahANOsU62FuBjpYCNNUZ0FxvRDtb8ry5aPPkwNtoQVOdDr0deYgOlUlg3mpEX6sZ/W2s3xvR3WLEYFc+QgOlCA1WoLejCB5XNgpzMsTQHU48Kys8g8hgKeZGyrHA1rqJMpydrMTyRDmWxiswE2e7Xx66W7NRa9OguCALOTkKmLNVMJpV0FO1yzVXA0O+DvoCHYzFRphKzDCXmmEps8BcZhGrpTS1ps7NpRaYS8wwWk0wFplgKDRCL8IgxslyVjwBnUydPe+cF89jba4euhw9tBapTU5t1kBpUiFLr4BCJ3nSk73/qtBOoxDAz7Y6GeB+bT0N7B8+JyuWW/Ak0JfBXmb48kaAqXoZ3NPfc3KceoCzbVQGcwJ6epy+/iEw/9BGQ950SN/L+/LE6Z+fzwv5uUBVfJXNhmavF/39/RgcHEQgEAAZ9YULF3D37l3cv38fjx49Eml6MmuyfblNTmb+TMGT0UusX7K3JdgTfAn8jIODfQHgv/nNb8SmgEDPzQKn4zEdzznxQ0NDQvHP2RpM0/M13sOYmJgQLH9xcVGwdSryaf/a0OBKKfElsJc3FwT7ly+fC+W+0agTjnZyrZ31doI9W/KuXF0Tvfhk8q8/OxZBwKeKn3V1BsVzfC/fIyJVhyfYT0yOCqHm8tkFAfRk+b89898hU/EJ8gqy4Wpwor6xVkRsOCxq9AR+Uad/8Qx9fT2/APqPgjzFmClTMa4EfIpB2c2kVrA2r0KtrRye+krUVOaguvQDFrgPP7+DR2/uYv0tAf/eyTEZvmSH+1cC9F/uYSstNr/Yxca7HQnk321g/d0GNt5uYuOzLWy/2cX6y23MX1qGq7UR+eXFsFaUopTislIOJWCUwmotQzFHzRYWi3p5foEE2gRuhiy24yor7LkWFdNxzirS0wR6vk4Bn6e5TVjfupta4aCtbsrbnkDPkDMJ8ipvMAj0hcVWFBQVCUZNZs1dOkP88epYn5fAXgZ/grTYBKSl+n8N1D/0WjrQG0xSbZ6MnlHACYF5TFMZodbqoNJooVKooVCqkaWSVqVaC6VWJ8KUk4cquvsR3AnszgY4ahvFKgG8BPJ2p1uAe02dB3LUuprhctEuswnuBg96uroQGhpAcKAPA92d6O9qg59prO4OxPp6MRmJYnkiibWZaaxMTCAxNISBri74fF3o6e2B3z+EcCiIcDgodt/hqB/hWACxRBgjY3GMjsWFreVwIorYcATxRBjDo2GMj0cwmYxhMhmFf6gD7sZquOoqMDDYhuRkENNTAUxODmJycgDJsV5MTfRjfLQbw9F2JKLtGI60IzDQiH6fE4O9TgQGahEc4FqDPl8VuttLEQ86EQvYEOwvRaC3BP4eK3xt+WJz0MJBOI05qHfSg8CEBmc+qspoQ6yCo9KA3s5ixIJWTESsmI2XYTZeIsbkToYLkQwVYTJSgmF/MXwtZtRWa1CUzz7uDBhMdChjz3YWdAYFdGYFDBS/5aihNGVBaVZAbVFBm6uBPl8HQ4EepmITTFazCG4GWH8Xm4JiM0zFFhgLTSIE4OcboMuXU/J6aHKk1jjJj14DlUkDFe089SpkkrmzB16d6n8nk06FDGpU0KczeQK8HKcB7kPnHwb29/ax0uuSdzzdxjhYhEGLXH4PsisdwZUgL7N5uTZ/AvDyRkEGelnEl1LRn7A1WVWfBv7/JYGePw+fFQR7rtyot3W0C6Any/b5fAJw6ZmRn88hLIWorKiEw+EQ9XSy6VgsJlLus7Ozoi5//do1UXPnhoDsm+BOsKUwjqyepjdPnx6KSXhr58/D6/WCfftyVoB1/pmZGUGsmBmg6x7r9l1dXUK0J/fwE+CZto9FoyeueUzLMwvS19stsgjsuecGg6vM7K9dvSI0D/S8Z22eQE2gl+JYeOYfPz88YfMy2PN1mvKcX1sRDnf3H9wWzJ7p/oOjPTx7foRnz5/gwaO7YHqe6XqC9607N9DT14X2zhZ4W91obKoTYF9X70D/YDe2dzcEm+f7X71+IZ493OjJbF5eT/9OnJynAb1SQeDPgoprlkL4jqiVmagsK0CtoxSOqsJfMvoHn0lAT2Yvsft72Hh3X6Txd77ewuNvKcp7jCc/HOHZT09FW51kmCP10FN1T8U9rz396ViI8Q5/L4vxjrD37ZEQ49Ebn6K83a8PsfPV+/gQw3/P6Jm+l2L7Cw6zkQfafDiFv/XFHuTYJKN/t4ONt9vYeEuQZ2xh/fMtPHqzic23u9h7e4ib27fR6e9CYVkhiko5LrYY1pISFFlLUGgtRiFnLxcWC+bO9Ls0fIYtcmzjIHuvEkyexwyq6KmYJ8AzZU/GTxZLBt/W3gUvR97WNaKCLXyl5aIWT8CX0/ME9dJyOuTxc1kqsMJKc5/U91NaXnbCqPkHS8DNzsuBOTcbOfm54pgbAXO2JZVep4jOCL2stBdKfArydNCmgqp9DcV5zAwYqOxPBRX8ep0UOi0MJoNg8gXFhSgoLBQZBktOjrg/S0OAV4kUPcFekaUCWbxaZ4TOaEEJOw3qGkV6vspB0R1r75z+xyD4y9EIe60bDrJ5snoXRwA3w9XQjIYGLzyeVvT4ehD2+xENDCERGsJ4xI+J4BAmg37MxqJYGh3F8vg4pqMxxPsHEPD1YKC7B719/Rj0+xEOhBAMBRCMBBCLRjA8OoyRiVGMTU1gamocU5NjmJgaxcjkMCanE1icHcPKzBiWpkYwNuxHU6MNjZXFiHU0Y2U4hNXxCBbHAphN+jE5NYRxgn0ygKmJICYn6X89gFi8D2OJIUyMBDASG0QiNoB4VMoQMEsQ9Hehv8eLsL8DwUEvujucaKq3wmnPg6MiG44K9uJb0ewqQ6u7WkRbkw1NrnI01lnR3V6BwZ4y+FpN6G81I9SZI+beR/vyEOvLQ6Q7B2FfDiK9Rej0WOCo0qKwQAGTKUNyMtQroNUpoNbRIEYJg1kHrVGNM5oMZGgykamVgixbZVBBxYExHCDD1ayC2qKBsKDN4XjXVH09Rwtdth4ai1540KtpaiOGzKihNKikQTM0uNGmZsFraFnLOfFKEbJSXil+r97X1ml+k66sF/dRVZ8mSPsQwMvX/jKg14gNMztPtHotKqoqUGQtFDa0wmte835qHAFeZvk/A3sB9EzLSkEHSDlOHuRM26dHmjGOnElIB39ek7+WtL5P1/PnTE/f8zgd7Km1KasoF0Afi8cRCofgqqftdp0AdxrnNHk8qKeraK1T+NazPEexr4k6nbw8FBUXo7KqCnUuFzzNzejoaMeQfwhMtRPQ5+bnsHpuFVevXcXde3eF8G9jgzawW9jZ5ZS8x3h2/Axb29tYu7AmhHhs7dujBuDoSGL0+/u4fuMGapxORGNR4aW/wwE8e7sYHBqATq9FLB7FwSFLCqzX0z2PpYND3Lr1qSgddnS2CGbOXnem4uUWt4uXz2FvfxOfv00x+s+P8frzY3z2hoz/meh9Zx/+6Pgwbt+5iUtXzuPc2rJQ7M/OT+LJ8QHOra1gdW0ZNz69jCfPD3Dr3k3s7O9g9+Ax9lhWODzA4yeH2D16jL3DPew+3sL9B7fw+rMXGBsbEVoMGeDlNf334WfHKXCXQF4BpUIh3ArpOaKUM0VZn8Bi1qO8tOjDQP/w87sC5OU0Ptn89pePsPvNBh5/t4WD73dx9MM+nv5IsJdFeVIvvdxH/+xvn0lA/6ME9gffU3V/iMffHWD3m/Q4xA7B/usj7Hz1ca97CewPhPsdj98b5Pw62Ms1fKbu5SDAfyjWP9/AxstHuLN7E+MzMbgabCiy5sBaZpVc9CrKUcTxg+VlgrFXVtUIAR0FenKQfROoyb5ltznayubk5osNAsGc9XcOz+HUPM6GZ2pepOOtVOZL9Xe+hyp7aykFO5WwOWxiZa9qCccglpedBK/xD5X3se5Gl6ScglwUFPMz8pBNoLdYYDIaRQubnoxfp4NBpxchzsXUI7p9aYSHcnprnprteqJlT6q/84+crIWsxpxtQm5BHpjd4PfL79toNou+d4WSamUlMrLoV68Wm53snEIYTbkoK7fB7qBxkAs2Rz1sNY2/DII9WX6dW4SjvgnOhmbUuVtQ39SGRk87Wlu6MNg7hOFgCOOREKZiQcwNh7CQiGFpdBgr46NYHElgJhLBuD+IWO8Agr39CPQPIRQIIRKMIuIPwx/yIxQJIhGJIZ5IYGRsBOPJMUzOjGFqYQJTc+NYnRjBemIEe4E4bvcMYLjRBVuRCQ2VhRh1N+Bmdy/u+brxoLNLxO0+H66F+3BhdAgLySFMT/oxNRXA+MggRuL9SAwPYGR4AKMJPxKJAGKxAIKhAQwM9mJgoFe0DTU01osJWqxFcp53k7sB7V4Pun3toq2mt68dgwPtGBpsR6C/BaHBVoQDrfD3NWLA50SHpxQ9zWXo8ZSgx2uFr6UQ3W0F6G0vQLc3D12eQjTV5cJWZkBxHg1cMqHXZoguA2HkolWCE9JE3VhHhq1ChkaFTI0KWQQQjRpKrQZKrTTbncBMEaZSp4BSmyVMa+gcJ851NLFRQqHRiOB9UvA9SvF5/MyPBQ2TZOHcr60ygP/a+ueBezqrVwk3PQ6HYTaLHg+1rjoMDPWjvbMNjU3UjdhQXFIEk8UoUvdk9ARgmj8RlAnA8poOyrznQ5F+z+lj+X4Z7HnOzQT/LvVG9snrThg7f1b+W8g/swz66ayerzEbSFLAMlxOXp7IzvGcz5TyykrU1bvQ2t4G+uSbss0npUL+O3hbW8R1e40DtNclKTkpM1pLkV9IwsRnVjkqKICtcYAGO3TMa2puRle3D+FoBGPJCdHfv3r+nHDcu3z1ijDkoZXu3fv3hJMfHf0YdN9jxwA7B7b3drC4soy5xQUxUIclAVlPwHo/yw5ebzP8gX4cPXksTG1ksCeQE6DvP7qDN1+8xmt61pPxM0VPB7vXxyLTNzaRQG+/D9s7G7h87QLmFqdx9PQxRsfj2DvYxs1bV7F2cRUXLl/A3tEhZuYXEY8nMT42j/GJZcxMr2Fx8TJWVi5jdfkCzq6cxcLZZbx4/QIc1/szIGdW5yO/F/L/e3mVfwe4ppd/uFGkkJN/u/J/J2Nq77++DbJ6gj2D9XpZmLfz9Tp2v9nE4++2cfD9Ho5+fyDAnsY5pw1z/hqB/tHn63j06gH2P9/CztE9XP90FX0DXpSWFaK8qhp2Ry1s9Il3OGCrscPmdEgDZZzSyFda5lI0RzCX0/syyHPlddbcmzze1FjcdgH6vE6RHYGSwWMG/zAozHM4a8RDxeawiyES/MOTgZ7HBHqCfHkl2UWxSLdxqpyFs+SNJqGGZe+q0aAXI2INnGxEm0S95iToykVhEH8pyExE6p71fpMBWhMHg2hETyvNO3RihCI3BRLYs16fm58vQJ4/Jy10VWqtENtlZilF6xx/xmpbLUpKmeWoQHU1PffZllgHm4O1+Q8BPQG+CQ6XBzX1zahtbEG9px2N3k64m7vQ7PWho60XgcEQRqNxJOMxzCYiWByNYmV8BOenJnBpblbE+akpLI2OYTIaQyIUQiISxXAsjkg0hmAoimAwgHAwgEgoiGAsgORwCGcTYSwnw1iZiuLGxBi2+iI4cHXjZnkDAkVWWC1qNLfUYC4ZxdmRKM4Ph3AhNoSL4X5cHerFnb5urPu6sd3Tg43QEK4n/FhJBjGTDGJiZAijAuQHMZIYQiw2iEh4EKHQoHDz6u/vAcdk0peABiGc080YHBgQtc2+wX4M8t7wAKIxP0ZHQkiORzExGUVyOobJmRhGRgfg66hFaLAFyXgvEoNexHsaEO50IthhR6C1EgOeMnS4iuGmcKfIhLwcDXQWBfQmMnq6smWJ2QMcAnNGp8QnNDRSSpEpuxVqpLKRisAmmDQtZjk4RhovzLQ6gVzB12kXq80UkaWhiI6v/esHeiX76QmkbM3MNsJe60BsNI5AJCDAvqevGx1d7fC2NqO+0YXKaonpc6ocQZcPZfEgTj28TwO3fC4/vLnK135tle+TswdcdQZmHaS2WYK5vOFhql4u4XHleXrw3vRNgLwx4HX5WL6f71endEHcGPDZw2cQn0t8TvE5x4FanV3dgtA0uilo9cLj9YrnWWV1FVwN9WLzwPv5frbpMrvA8h8zk9QAMWjXy/trap1oavaIboGevl4MBfxiYM54cgJTM9NYPrsiHPguXLwACgop8iPAb21tiYwAGT4NeZ48PcTxMRn9sRDqvX37Gc7TLe/2dSGae0tVPs1uRJscgf8lrl6/gqOnB7jx6TWsbz7E4ZN9zMxNgjV5uX/+zv1buHR5DRNjI7hyfg2zkQSacyrQlW2Dz1yNDks1enPtCObWIJhjh6+gCqFOH16/fI7FxflU+2Ga+O4/E+i5cSDwc5X/OwH6e69uIR3s04F++yuyegno97/bweHvHqfA/uNA/+SvhtFvinT+1rt17L/dwN7xXewe3MTm1iVMTYXQ6GYrHQfW0P++RjBsm9MmfqEdDlrZSiBPNk92LoM1gZugz+sU2HmaWwTIN3tbxSZBBnkyfoYM9GT2zA7wD4Y7X+6mq+1kDFaxw+YvP0GewM5j7pBlRl9cbEVeTh44cIaCFqbXaGpDpmHi/HiK6gys47MVThp/qNGyv5XMmw8YJdQcicgUv4VBwx1acrL3XCuCx3I6kilMsniLJVf8DCZzDpQqsn+pL76yiv9mFBXS9peDdTiBj/4Afw7Qe6RWunSQb/GhqaUb3rZedHb0o69nCPFQBMlEHAtjcZxNJrA2ncSVhVncPLuCuxfWcPv8eVxdWsLZ6WksTk5icXYGU8kkosMJBMJxBAMh+IN++IODiEX6cSU0hHddA3judOPL7gHs9w7BX2RFfa4ZTmsuCguM8HTWY35hHMtz45ibHcXMdBxzkxHMTEcwOxfB2dkILo0HcDvux34ggKMhPzYjQVwcC2F6IoCxRD+Go72IhlnzHMRwPIREIiJGWlZVlcNqLRJtNz5fJ4JBP4aGBuAP+BEMRRCJRBGLRTEyHEVyfBiTE8OYmophcXoYl6ZGcGt6HOvTSdyIBBC2leJKXxd2gn4c9Q/guLsfz3zdeNbdhQNfGzbbmrHe7MFDbwuutXqRbG1EZ0sdGlpdcHnr4WysQ6m9CnllxTDl5UFPTYjJCKVOB4VGK3QYmUoVMsQGQDKqoRJeigwQ0AXICyYvdWPQnpZBoJf86CVGz83Dv05GL7F7UQ7QKBCKBnHt5jVMTE0iEgvDHxxCb38Puro7BeA3t3jg4hAtp12s1fYqMUqWjFsGZxnA5b8jnv85QC/fL698H4/lVdIJSDV4AjOZOsGTIEqAZhmPQMpz+fV0di+DOVcZ5E9fk+9Pv4fX5OtqjU5s8E9suc3ZggjkixJfvnheMQvQ0tYqsgFc+Xwj+BP4qRkg8Kd/Xf4c6V+Dr8kaJDnzQJ1QfkGBmK5HITUF1Sw9UCjIHvze3m4MDvYjEglhZGRYtN0tLy8iEBrC8EgU9x7cEb3vWzvr2NnbxMERMwYHOOLm4MUzPH95jGfPn+Lzt58Jc5zN7UfC9ObNu8/w9PhIjLt9tHEbL54/xsNrF7DQ34+znb1Y9nZgubkd55vacLm+FZfqWjBd58ZcYACvnx/h3LlV4YD4M1b/nwL0zBylaTzk448CfXr6/kR5/+VD7Hy9kQJ7GegPhRUuGb2wvk2zw5Xq9LJpjpS63/s2PW3P44+n7tPT9e9T9ad97f/y1P3mu23I8T6FLwH99hfr2HvzEPuv7mB7/zJ2ttews7WG61cnEQ62odZZjoqKEpFO5Yxl9reTdROUCdpy6p1AL6eueJ3mNy2t7Scgz90uwV9m8QR5smG+p5BssaRMfCZFedzJktWfAHkJ7XolERxBnqkybga46yX4W0vYu18sBiXk5efAZNHDaNJAr1fDSHCn57xKIZi5QacR13KMWuHJXWuvRK29CkUFuaDJBdk/3bq4MSC4U1FPoZ2085fbjShU0gobXYORE+/ohZ8rOg1kD3+uZPQE99MhM3pZeMdVBBX2dV7UuFpQ19iOBk+XCLe3G02tvfC296OjcxC93YOIBMOYHh/D6tQYLs4mcX1pHjfPLuPT1bO4s3Yedy9ewI1z53BhcRnnl5axuryC6alpROMJBEJx+ANhDIZD8IcCGA8N4G5PL35v9+Cd2Yq39nosl5XBka1HtkUNtT5LlHSG+joRHupFONSPsWQcyakEZqbimJ+MYTEZwfJMBIvzESwuEfSHcGd4CEdkJyH9AAAgAElEQVShEJ5Eo7gaGcJoxIfhWC/GRvxC2Dc+Lgn/Gtx1cDrtqKurRXt768mDiWJBPqBi8RhiI3HER2OYSMRxdjiBm2PjeLKyiNeLi3gzMY3PIiN4PhTB4UAQs/YqJMtLsOHzYae1EwetXXjW1YunXT141t0tQP+Jtx0HjS04cLfgwNePa34/JkcjGJ0dR2I2iWByFEPDMQxEI+iPhOHzD6Gzvx/erk4x4rnS4UBhWSnySophKciDLtsIpYHpfDJhpvY1yFAq8ZtMBc5kqZGhVCOT/e/q9xPl0kGex+nnokzwXzV1rxYKcLrU0VKVJjd+/wCuXb+O2fkZAfbBcABDgUEB+DK7Z0qfDJ9B4K+oKhfGOQRlmeHLgJ0O8qePZRCX701f+Vp6EOhZYiALJzASDAnu7NDhKvvPy+cy4J8GUfmcazrgfuyYQMzXBCBrdCDYM7PHVYSw6H5vzMX7uPHgJoQrvw+CO8GaGxGCN69/LGTBMD+H72U2gZ9F7QBHahPcKSSkOU91NQ3PKkUrHl34CgsLYLGYUUbCJHRXNP1i9oBlUD5TWV6wodZVK8oybo8b7Z3t6OruQm9/r9jYJUaHMT07hfnFOSwuL2D1/FlcvnIRn968LnwDxPH1y7h1/Qo+vXkVd+5cw4O7N7B57xb2Ht7HxqP7eLi7jicvn4n2P3l+gQzOdELk/1f+LqSn508fZyoyIAfdEuX3p6fxfwH0d19+CrL69PS9DPSbXzzAe1a/I0R5TN+/76l/73lP4P/rAvotbLzbwua7Dey8fYTHr+9g5+ASdrZWsP1wHlsPZ7C9sYRrlyYQDnYIwC8ts6aU8gR6muaUoahIqrETsHnOsbcEeaatCPRk8gR5bgx4D8FdBntuDgjy3CykAz1BnrtdprcI7GT1FN5xZRmhvrEBzro6AfR8nTX8snIrSkvpOZ+H0sJs1NlK4GuqRbSzGSM9bRjta8dUoAeLMT/WxqO4vTCB9XNz2L60gq3LZ3F7eRpjvR3wVJWiNMcAozIDijO/QZaC5h2c1vVeaCRcuFRsm6NAxyQEh9QvENxpKCSDPIf4yCAvs3rB7NkXL1roqKxPtdAJkPcIkHfWt6K+qfNnQO9u7UVz+4AA+p7uQYQCYSzOTOPy0ixuri7gztoqbp87i+vLSyKuLa/g0tJZnF9YwerCMhbmljAxMY1QNIFAMIZAIIJAOIZwOIqRSADX+nrxrqIeBzlFOFecg2SHC2VWk3DVy881o725EW2eRtTX2eFpciHU143h/j4kI0FMjoYxPRXF/PwwluZiWJ4JYnlhEIvzg7g0Poj18BCOJsexNjyEybEAJiZCAuiTyQT6+rpQX1+Dvr5uAfTd3V0SuMeiiMcZYTGkY3w0htl4FEvdvbjd3ofnA8P4fHgSr4aTeBIfw0Y4ik+DAdyIh7ES6kevsxKx1kaciwVwfjiIC6NRXB6P4cbEMG5MxHE1GcfV0Qhu+wex3t6Dm94OrIzFsbA8i4mFOcQXZxGfncbw7AyG5+bEGp+eRmxyEpGJCQQSCfSFQ+gJ+uELDKJtoBvuzhbUNVNAWYdqbpBrCmGvL0VljRWWfBM0BjV0Zj04RlaMklVLWYFPMjPAOJOViTOKLBEZiizRpilEaywZ/ErIqepfW+VU9J+7qjWcnHgGVZWFWFmegK+rAfm5etTV2rG0vIi1S2sYHomDYB8I+UU639dD1XWbSOc3NTeivpHKaynI8PMKck8U+wLYZUvdU8D9ayAvM3kZ6HlOoGeWTQZCgh9Bk8CeV5B3UuojQaC2J505y2BNwP4g0NPhjil/EoYUsIvztHY9cT01d0Oex0HXSxGpbiDew++Pa3rwa55+7WNAn36d72EJgZsYI8uWFosAd1r42mw2eDweYQZE8x0q/p1Op7DhJcvv7OxAe1c7PN4mlFeWocFdL8Cda05ejvhdo9aIGxBGpoIZFKkLw2DiJoobFBIqI7I5FjZ1nJOfg4KifBHZhbnILy5AYakVxeXFYsPncNjgqq9DfUOdIGUnqnsycs4wYOo9BfIE8tMAL5/LIC/uoblSKjIyPgEjM/MDznh3XtwUQJ+evqcoj8r79+r7Dex+vXmiwD/6vcTqJae892D/1wD0MrN/v25h++06Hr95gN2nV7C9tYztB3PYfTCLxxsL2N9exs7mOVy9mERgsAOculRKwVwlmT2H21ShvEoacWuzS/3wBHmK7+h+19DYdCK+I8jT0lYG+rwCKc0vGH1pqj5fIzF6Aj0ZPf8wCfDc8fKYIE8xDDcDTHkxy1BVXYmqqjJUM/NQUoAaaw5WRgJ49fAqvnl4Cd8+uoSv7l8Q67cPL+O7R1fww6Or+N39K3h7cxXPzs9gZ35UxObyFG7OjGJqsAsdtdWoKs6FieIqxSfC1pF+39JDl453OuTmFQpwZ4qeDL6qmsN6mLaXUvcy0NfQCIctdSLYK88++fctdOLY5UVNfRucDe1wubtQ7/GhweNDo7cHDS3dINi3tPejvb0XfT0DmJ2cwpWVBdxeOyvi+soSLs7NYnUyieXkNBbH57CQnMNsch7J8VmMjk4hHEsgGI4gEo4jFhlDLDyKeDyCeX8fNh11uJKXh+WGKqyODKK0mJ7jaliL8tDS1ICOVg8GB3owmoiJ1r7oUD9WpicxEQ1jNDiAiXAXziYHcXEmiAuzg1ic7cfMeDcuJgawNZnA7tgwlhIBjI8HkEzGMDExjGZvI/z+PjQ3NcDT5BZ1eQJ8IhGXYjSKZCKM6b5ejNfVY9ZRh5u+XjyKxrE9O4fdc6u4t7KIy7OTWBkbxgpFifQBGPKhsaYcw+FeTI9FsJCMY356GLOzw5ifHcbZ+VHcnBnDViiCHd8QFlpaMJ4IYGFlDnMrS5g4u4yJ5SWMLi8hsbCA4fl5xGdnEZueRmRyCsHxcQyODGNoJI6BRBj9w2H0RIfQHehHb8CH0GgHLt0exqPDWawfzeHS7RHExobQ1OZGIy1hmxthdzlRZqsCZ07kWYthyc+DIdsCjZFlAq1I6ZPlZygUP9sAiE0ANwIKMh8FslLagROgT6n0T85l+1tNutjuY8cUsamg1iigUf4NnPYCXDw/gisXxjAS7USF1Yyy0kLE4hFcvnIBk9NJhKMhBNLYvQz4zS3NaHDz75UitHq4PY2oslUhO9ciwFkA+s9myr/v209n8OnHnArJ708AfAp8JKGsDiaLSYA7SYF4PlVXwV5TI4bNeAlwPh8iMTq7xVHf6EZJWZm4n5sCbg5kAFcxI5P6N+OxfF0GZHlDIQM3GbXo1BHgnprLkQJ6MUPjlC23/H4Z8HlOEOf8jZ9/DSkDkA7w6cf8ng2io8gAA+d1UHBMbZK4xqwm7YYtYtR2dnaOKGtyQ8CuAT5Ti2jXW5CPanu1eKbyuVpcUnyiT+BrzKTKmRL+u7a0sX3Oi46uDlGGaGtrFWLZ2loH3E1uIYYmCbM5ncLW29XQiPyiIvF9FOblw2w0nAjoZIMcKu4J+hKp4lClDCHolFdpsiene0rxp4CeYC//d1Kjlxm9VKu/gwefUZT3vtVONtPZ+nIde9/uiIE3h9/v48kPh8ISl2DPQTecS8+Vo2w5v/6ILXbfHWHv6wPsffPh2fJsrftYul7MmP9Cmjmffg/b7WRl/a+tsuL+9EoTnZN4t4OtLxjb2H63ge3P7mLj8Ro21hexu76E/UcLOFhfwP7GAo52V3G4tYbL55MY6mtBjUNK9dicdtjralDb2Ii6Rg9c7mZ4Wlrg8TajvsEj+uWZyie4E+SFGr+A6friE5bOFJRIx9fWorbeBTvT8nZOy6sUjJ478Lz8fFTbqlDr4jhbB7g75Oxm+r877TbUVDOq4SgrhasoG5dHBvDD9lX8uHkOP21ewE+bF/GHrcv44/ZV/P3udfzD3k38cfs6ftq8ht/dv4gnKxPYnorg+dos3t1Yxdf3ruLt7cs4vLKKS+NRuCuLoFX+jRiuwAdtlloDjsdlmyGBXQJ3CezlY7vdhRpHvQja1zrr3HDQLKfOg9paL2qYpq/zwl7bLEWdFzZXK+z1bXA0tMPp7kCdpwuu5m40NvvQ2NwFt7cTHm8XWlp98PsjWJqewsWFOZybncFychLzY+OYTYxhajiJZGIGydEZjI/NYHQkieHYKCKROALhCGLxMQxHxhD3RzES9GNtIo6Dvn58WloNf2422uqrUV1eJKbZZeuUCPd1YHlqFIlgAMvzCxjq7RH9/P7+AUR97Vj0u7FzsQ7fP+nC/k0fzic7sTQ5gPmZQSzNhnFhMoCnkRhuRPyYHg9gciKG4ZGwUPUO9nTBVl6OXl/3SS1xdDQOxuRYAvP9g4hWOTHubsaFcATXZ6ZxfW4GV2encXFmEufnprAyO4H5ZALJWFC0GyZCA/A21aLF68LEaASTE3FMTscxNRfH0sww7oyOYGsgiIe9g7g7NoKZkSgmxmNilvbSuRXMn1/F7No5TJ5bxdjKEobJ8udnEZubQWx2GuGZKQSnJxCYTCAwMYxwcgSBkQh8gX6ExoO49nAZO8+vYOPJEu7tJ3Bz24+NZ/M49+kkOgbb4fF1wtvjQ0tfL1p7++Dt7kFTVxfqOzpQ29YGZ2sLHB4PqlwulNgdKKysQkFFBXKsJTDk5UFrMUGh0+KMWokMESpJNJiZhTOZWcjIpGmTApkKJTIVKtH6malKdQ7IIEbFv7xJ4BjYVNZKRUGiOhNK1Sdw15fhyvkYbqyFcftCHKuT/fDUlqA4V4euNg+Wl+axeu6sEOqFo2EEAn709/fB5+tGR0cX2to64WVWz+VCfX29YJdcOdiFhjFy2lU89NmGlwppNgTnQ6ihooJezVG4SiHgYl+5iJR+huBmySaz5ETJIlRUSKzW6ayFy8UNZCva23wIBqO4d38dX379O/yv/9v/jndffosrV68jOTmNQDCMLl+P0BRRW0SRMbOMzDqazBZRppO6ahRQs0TA74GiPf5bUmchWC/FfZLan1PseI0bBlH24xRLajw4kZIbsdT/A0EalBy/qkEW/z8p1MjI4jhetiBKBlzSZ/A1JSj25X3CryO1so03M0uFjEx+jlp0/kizCqR7+Z4zGVn45EyG+Dr8WmzZlLNEImOZyhhxAyVnSyiqtOSYRVmEWROj2SBaK5mZYYslN21M+VNEy2ex3WFDfkGeeD5TRMhNXnOrF05XLUrLpfIAywQnGzf+vqXq8jJbP72egH2mxNTJ1jPZ1ZFi8eKc1zKla1w/CPS3n1/H7ec3cOfFDRD077+W0/h3UiY6kkVuOtCzr54pfPbV/xzoOa/+qQD6w++fYO+bAwH0oof+6w+30qWDeHpd/v8PoN9Iq91vvt3Ezuf3sf3sGrZ2zmJ3cxkHG8s43FjAweYCDreXcLRzFs8OLuDo8TXMz8RQbStFlZ2AXwNXYwMamjyob2xCo6cJdfX1oH87gZAgT4CX2byU5me/vNRKR2EdxXfsW63l++pqUWG3wUqmU5Av0nDcoTtra2B3sk2tGnZ7NWoYjmo47XbU2hxwVttQW1aKDlsp9s5P4Y+Pb+CPu5fxd3tX8fePr+MfHt/APx3ewj8f3cE/H93Dvzu4g79/fBt/v3sHP65fx2eXF/F0ZQIvzk3jzaUlfHXzIr66cxWff3oJF0bDyNVmQqPMEDt8c04eikuZ1WCr4XvhnQz6gsnX1MPpbEBtrRt1Lg6m8aCmwQMnfevTgJ5gz9q8XQC9F/b6FjgaWlHT2IbaJoJ9J1zuDrjc7aLNzt3cieaWTnR29iLsD2I0FsVoJIaRSBxj0WFMxMcxMTyFscQ0xkcnMTY6jpHECIZjCcQiBPtRRMMR0cs+lwzg8tkxXJqL4WxXC2YcTgzYbGj3uNDkdKC2vBRelwNBXysWEmHEen24vLSEUX8QofY2LIQb8ORGLf7nL5vwf/1DFf7j3xXi745KcW26GXNTfZib7sd0cgBTyV7cDQ3g1tAA5hN+TCSCGBjwobPdi9IiWm42IBgKIx6LSUx+OIbRRBQr4Siuensw39KBlYlRrE4lsTozjfOzM1ibmsT56STOMuYmsTg1hrFoAJEg/1264e9uQ62tFIFgD0Ymo5iYjuJCMo5HoSi2+kK4G47i8tw4FufHMTM5gtnpcTHDe/XieSxfWsPipQuYvXgBU2vnML6yjJGlBSQW5iXQX5hCdH4SkekpRKenEBpPwD8cwfTZeTx+uY+vfnqDN9++xMsv9nHw6ja2ni5g83gMm8ezuHJ/Dh0DPni7ewXAe3zdaOrywd3VhQaCPdfubnj6+uDt60Nzby+auRno64enpxcNHR2ob2uDq7UVtV4v7G43KmprUVxVjcKyCuQWW2HMzYPOkg2NyQyFzoBMrUbaFCgV+G2qRMANKwWFGSqGUhjzSOJUClQzoFD+Fv29bty4PILr5wK4serHzXNhLE72wtdSjbJCAyrKChCPhXHh4nlRv43GwqIvPRAMYGBwED09/ejq6kZbeyuavc1odDeIv/P6BgpTq8UAGNHKSEFsWnBKmwzoHNtMJs955Gx95IQ3PQV3Blro6kXtOS8vBwUFebBai8UEOtanaefNYVGeJi96ugewsrKGb7/7Af/hf/xf8H//P/8v/o//8z/iX/7lf8Kr1+/w8NE2bt68h/Pnr2BmdhGJkXHE4iOiQ2XIH0IgGMHC4grm5ufh6+lBe0cn3B4Pmr0t6O7pRSQaF3qk4cQo5uYX4Q8EMT0zJzYO/QNDQolP/VFHp09kO92eZjS3eEE1/cCQX7ze2dWDvn4/unv60d/vR0eHD83eNnR0dqN/wC++B34foZDUORMKxxHl33R8BIND9MaIYWx8EtHYMKKxOPoGBkUZlZsWipxZRuUzmDoCsnR5E0LAlzYGrI+/F0gSdGXQJ9DLaXVRdlExo5SqlbPMmUq5E8R5LE865DGNlkT2JlVmkY/lz5Hfexrkef4e6CUg56hiwf6zMgS4/0VAT5CXgJ5pfBnsb38U6DnGlqz+6Y/ynHoCPNk8Qf5Jis0fYvfr/X/dQC/MdFI99m82sP3mIR6/ovr+Mva2z+JgaxmHW4s42F7A0c4Snu4t4cn+Eo4P17C9fg5tLfTGL4Ldzja6CtQ4bUKlz5R6BYVyZRUoLC49AXqCvVyXZ9qssoqbhBTINzYIBSoH7ZRVV6GwxIrsVPsJ6/C1dWTNVaioLhepegK93VYFhz0F9HYHXNXVqC+3Ytznxe+3P8U/HtzGPx7exD8dfnoC8P/y9D7+h+OH+A/PN/DfP3uEfz56gH88eIA/bhPsb+L3D67i7bVlHJ+dxKtz83h35RyOz83hzlQC7Y4K5GiUKMjPFxuY8koHKlOpejlFzxQ+j0VN3kktgRt1dU0ieFzjIrN/z+idrhYwKMBzuLxS1LegpqEVzoZW1Da2w9XUAVdjO+rcbXC5W+Fu7kBzqw+trV3wdfViaDCAoD+MSCiO4dgIRhMTGBudxPjYFCbGp5EcncZ4Ygoj8SnEo6NIxAOYnQph7Wwca8tRXFge/f+oew/gKM9sXbfurVNnxokoJIFAgMgiKeeWWqHVrRxbqZVzzhJISEI5R5SQyBmTbAPGYOOASUoIIUTGceKeme29J5zZe3bwc+v7Ww2Mx3POvnVO3apL1aqv/24hcJXR86213vUuooKUUrk7wFWGzZZNmJmul8x2NMJQJ8gfpZOMIJk7UW5KimPC2BbnSWeRFZ8d3MIXH27m+YXlTB6ay/W+17jYtIS6FEcy4n3IivUlOcaHuDhvKoJ92O7uRnKQitAgFRtNV2OybAk2llulOf4YTTSayEiiNBGoI0JRBweQofShykVFfmgwSfERZEZHkRUTQ1pcLJnx2shIjCUtIYaEqAg0IYGoA1XSJUat9kHmboul7UY0YX6UqIOpV/lSr/SnKiKCnJRY0tLjyUhJIC0lgZSUeLJzM8kuyiWzOI/04nxSiwtILBCwzyQqQ5TykwlPSyIsJV4L/Pg4/CJCCIkNpqymlEufvM+tO7c5e/4sh44fZHj/bgaGu+jb00BzTyplTQrqe0PI36HG3H4rVmIqxdMTJ08l9h4KbHSgd3fHRqHAxlOBrdITBy8v7FRK7bNCIQHfwVOFo9ILB6UXTiov6SLgLE5PT+zc3bF2dcXS2QUzRyc229iwznwrazZvYuX6dZKQ0HjVKoxWrmCR0WLmLlrAnIVzmSP9oBY/YH/Cm2/+N0mQu60gkvwMH3JTPMlLVZGeqCAi2BGZ7VrWrVrCMiMDnBzsSEtPJScvl0hNJCFqARu1lCn7+Pqh8vbCXeGBs9xZyvLEPLm5lYUk8jUxWSHtnxfiLLHxTcSC+WK8VUy86N6bI20uW7hwrjQqa2igh5HoFS81ZNlSQ5YbG7Fy5XI2rF+Hhbk5zjJnvFTehASHotHEkJycSm1tIx9+9BnTM0+4OTLJR1dvcv78Vc6du8zJk+/x9tvnOXf2A44fP8fwnoMM7t5LX/8wA4N72LvvMNdvjDAyOsGx46c4fuI0R46elOL0mXe5+vFn7D9wmA8/+oSJO1NcvnKV6zduc+r0WT797HM+uPwhe/Ye4MLFS5x75z32HzjI8N49vH3qNO++d5HzF97n0gcfcev2OBMT9xkdneLq1etcvPgRFy58yAcffMJHV69JcfXjz7n68TV058ef3Jh9rX3/4qUrfHD5Kj27+tFEx0qxbXs5JaXbJYMzkdG/Cnod5LWZ/UvQ6wCsA/oPwax7fhXQ4j3d5UB3URDnq99LfK57/rHv8er304Fe7EoQgNdVgERG/2pP/n+Z0ZftKkZk9VrQl1I5sI2du8uoHipHa48r+vU7ERm9dn1tk9Sr/zHQd53opuNYB+1HO2k93PEio5fK9wdFGV8br7rhvZrR/9hrkdnrsnttxv9Sda9bXasrz4tS/g/f0332Y6dwzasdrqdmqE4660WvfnAnbT3baGnJoq0pjY7GZDqakuhqTqanJUUL+9Z0OlsyqK9OZmdlClWVqSg8rVi9xoh164Uwbg2r161m+apVLJudl9eJ8AToxTieMKQQkBfjJeIfvVZgZ86GTRslAYeh8LQ3NJDK+1vMzSQXqvUbhPmEAP16qVwkIL9VQEkq32/EdpMpzpvXUZsRw8VdNbzfVckHvQLsO7nUs1MCvA7yH/U3cqW3kQ966jnfXs3ZpkoudNRxsbueE/WlDBSk0BSvpjYqkIbYEOoTo8gO8UO22RTTVasQK3zXCwHebG/+VcCLXryZuQ1bza2ljXNWlvbYWDkgTisreywsHLCycsbCWhvm1s4IAZ6ZlRNm1o4vwtzaSZqlt5QAr83oxWuR0TvK3HGWe+DmrkKp8sfXLxj/gFCpJB8usvioGKKiYoiJjCc+IoFodRSxkRFkpkZTWhBHcW4MaYkhxIb7S1mwr8IdG0szVpksx3jpYszWryUmKIDinDSSYqPwdnIkQmZPvr8tffnWXB4wY+KkCTNvL2Ly4DxuDczls555nG98jTM1htSnWJMb709eQhCpSUHkJITQHhRIiascfzexp3wDK1ca4eJoK7nxpSTGkxYXT1xsNPHJcURGhxEbFUZpRBRNygBq/UMo0oSToVGTFhdJdpyG3IRYspNiSYuPIiYimKiwAGIjgtGo/VCH+RAU7U9IpB++dpYUOStodfejysOb/PAQKYtPS4kjMymerOREUlMTyMhKITMvg6zCHAn0mSUC9LkkFeWQkJ9FbE46MdmpRGUkoUlPRp2gISg6mJT8ZOraazhwdD83R2/yybVrnDh9hqPHD7J7Ty/9A130D3bQ2rmdzmFf3r7qy6mrkXiHrEfPcDEmGzdh5uCIvYcHtgLwHh5S2Ck9JbgL0NuqRCgl6Nspldh5KrH9kRBVADtPT2w9PaWKgHi2V6mQeatwFqFS4qwUFwsPnD09kXspcfPyxE2cKg9cPd1wV7rj5uGCu8KBpKQQ8nMiyE73IzPFm8wUL9ISlESGOKFyt8DF0YxN61eyzGgRq1atwMvHi4ysTMkEJjwiirDwSAn4gUHi/88gvL19JYdGuatoPwmhroW0qEWU3MUmO7GqVoR2AmaBBHWxmlTEIr25GC1ZhNhctnKFESYrl7F6lbEU69auxGzrRmROdri5uuDu5oqHmzueCmHG5KVdKNPZI4Hy/swzrly9wZWPbnLlyk2uXh3h+vW7jIzMMD7+iDt3HjE6Os3Nm5Ncvz7Otc/HuHZtjE8/G+HzmxPcGp1idGKa26NT3B67J53jE/e4O/WAsfEpRkbvMDEpPr/Dncn7jI3fZXRskun7j3j46BlT92a4O3Wfqen7PH7yjH/4zXfcn3nM+MQUk3dnGB25x+3bdxkfn2Fm5gvGxu5z69YkIyOT3B65w63bd7h5a4Jbtya4cXOcmzcnuHHjDtevT/D55yN8fn2Ea5/f5u1TZzly9DgnTp5i3/6DEvAXL1kqZfS6bF4HeV0Z/9WMXgfhV08dpF9971Uw616Lz3Wvf+zUXR5++Jl4X7wnfr/ua6TzDa3oTpfN60r3r56vZvd/06Pf3lNIeW/Ri6joL6FqUAd7YY+rXXpTv6+Gxv31NB9spOWQVoEvbHFFBi8Ar+3Ld0kLcFoPt9N6SBtayIsS/v850OugLcAuXuuW14jX/29ALwR5wv++Zqhe8sQX5fvm3TW09ZXT2p5DW1M6Hc3JdDQn0d2cSI8AflMKnSKak+luT6WvK5uBngKyM0NYs1qf5csXs9JkuSTqMDYxYdkKrRnOq6AXPfuNm7dIAhABeAF7MVInBHhrhCp25XIWGupLGb3YrCdineSE93dAb7YJCzNTrDeuItpLxvGWMi50V3J5106u9NXyYX+dFFcHG7g62MjVwSY+2d3G1YFWPuxr4f2uei521nOlt5VLPU2c76rnRM02GuPU5ChllIV6URsTys7YMLJCA3C3s2GzGF/ZJFb7apX1IoPXCe5EP14XVhZ22Fk5IHdww9XJHSc7F2ytnLEWgjuRrXbmWHQAACAASURBVNu4YC5BXgt6cytHdCGV+K0csbCWSaV7Kzs51g4u2Dm54eTsgdzVE3d3b1TKQHx8xQ/SkFnQRxOliSdGE0dcRCRJUaEUpGsozdeQnxVOaV4qRVmphInxNV9vPN2cWb96BUsN9FlpvIytG9fjYLGV2NAA8lNiCHV3J9ptC20Z67m2x4LnF6x5dGYtn/fN48PWOVxpnsfFhjc43/gmp2tf51jVQurTt5AT70tGYiDpKUGURYew09UF7zXGbDZdypq1S/Fwl5EQqyE1OYGklHgSUuOIT4klKUFDSkw4qYkaMlOiKfcPoMVOQbeHP3VBwRTHhFAYr6YwXkNOfCQJEYFEh/sTHxNCYpyamOggwqP8pDG+XHUQNV6BVFq4kGXlSKKwC9YEk5YUTW5CHKmJscSnxZOSnkx6ThqZeZlkFGSTUZRDenEOaaVZJBdnkFiYRkJBGomF6WiyEgiJDyMqNYKy+mJ6hroY2LOb/Yf3cfnqOd45/zaHjxxDGJEMDHbR19dGX18tu/rz2Xfak/fv2HHtiQvlTbaSQnn+kqXMW2KE8QZTKaPXwVqA3l7A3dNTm92LDF+hkJ5fhbydUoUuHFReiJCePZWIS4EW9gL4Av4K7D1FRcADmUqJq48XngG++KmDCYlQExWnITEtkbScFDLyksjMiSU7W0NBfixFBbEU5sdSUhBPcUECWekaEmJDCFd74+MlnC9tsLTajIdCTmpaArl5WcTFx0h2p5ER4ajVoQQFiT6+WOLiicJD7F9wRSZzlPaTr1u/Viq/GwoTGTGKJlz5Fs7DUH8By4z0WW2yjPXrVrJxwyo2ma6WTtP1JtK/fRurrdhab8HacjNmWzZgtsUU860b2bJJ2NSaSxazh48c58aNMUZG73Hl6k0+/WyCzz4TcJzk5s173Lol4C4ge5/bt6el97WfTUnvjY49ZGRshpGxB9J5e2wGXYyNTzMxMc34+D3Gxu8xMnqX8YlpJu7c48HDp/z8F//AL375Gybv3pcuAgL2X3/zM377u+/4wx//PHsJeM4vf/U77tx5wK1b4s+cYmxshtFRAXrts3jv5k0d1AXkJ7lxQ1xIJvn88wmufTbK55+PcfXjG5w4eVaqLIzfmZQqC6LCMn+BHnPnacWGOrjrYK8Vd/64a+GrYP/h6x/C+r/y/FcQ17UAZk/x+8WFQpzi6yQR3mzvXcD81cxeCPl0or5Xof8joM9ne08BZbu0wN/RV0zlQCk7d29/kdFrBXnViJ31IqsX0XpYwL6NzuOddB4XsBcCvC4po28T1reHhQhP26P/P53R60CvO8WGOhEC+Lr3/iunTnlfOyy224nf30DT7lraBito6y6grSWdjpZkOltFRp9AV2MCnY2JdDbG0dkYS1dLAr3tafR35tDekoObfAtGixdIfTfjlcYYm6yQFJeiJ69T2ouMXszTizE5oZwXWb0Q4gmFvSjRL1uxAn2jJSxetlQS4wnIC7X9WtHP/zsZ/datG7HYug651XrqcmM5017GuZYSLnaWc6mnisuzsP9kdxOfDLXw8VAzH/Y1cXlXEx/0NHKpu4GLnQ1c6KjnfFsdZxt3sqcwi4pgX1Jk1iTIrMhWOVMSpKQ0OpSUyBCsLbXVh41bzCXAiwxehOjHC8iLnrylpT22Vg44WTvh6eyJl9wLua0LDtYu2Ni4YCX67n8DegfMhSvebFhYO2JpI8PSRo6VvSt2jm44yjyQuShwdVXi4SHET4F4+wjjGS3oRX8xKiqalKQ4CtKj2Z4dRVGammRNAElR4ewoLiZAOM65e2BjaS6VPY2XiV3ya3GwscLdyRG1r0pyyMuP8aYpx5KLveZMHlvP4zPLGNk3l5uD+lxuXcCJip/w9o7XOF35Bueq9DhdrsfR4vm0pK4hL8GT9BgFaV52lMkcKJdZE+0uxvQ24eFgSYomnJSYKNITYslIiSc9UUNuhJrtXv7U+4RQHqomLy6Cwii1NP5X7Sin38aVQZk7nd7e7IgMIzc8iMRQX+I1AUTHBBCp8SNC409smC8FAf7UefhTIVeRqvLE2dYcDzcnUuI0ZCXGkZ0cT2Z6AplZKaRlp5ORm0lmfjbpBZlkFGWRUZxF+rYMUkpSSS5OIbEwmciMKCnyKvJoHaijd187g/sGOHn2AKNTJ/ny1+cZn3qXQ4dF2beLvv5WdvVV09WbysB+X85+4sjHD7ZwZWY1bUMOKFWuUm/9jUX6zFm8BFMbG2wVChxUKhxET342Q7dTKNCGp5TN20ufic//OmQ+vohw9PKWgK/7XCr7Kz2l0r/o/4usX+bjg9zHG3c/L5RiTC4kgLDoCKIToqVLV2yahuSMGNIzY0lIikAd7oOfnwI/Hw9Cg3wozM+gqrKY+vptNDSWUldXRF1tEVWVeVTsyKW1uYKa6mLKtudSti2fksJscrNTSUqIIl7sTYgIRjgi2gplvvkWXOXOODk5YGtjJQlsTdeuZt2qFWxYs5LNpmsx27wei60bsDTbgJX5Ruyst+BkbyGJLsV7ZptXs9nUhE0bVrJu9TJMjA0xXqoveTSUlW/n8pWPpKx7+v4zJiafSCC/cf2uBPjR0QdMTDzm7t1n3Jv6gjt3njI68pDRkQcvzpGRh9weeyVGH3Br9AG3x0QmP8PY6D0pC5+cfMiTJ9/w7be/4cHD5zx5+pUE8EePv5AgLzJ8Afzf/PYf+e6f/sjzL75l4s40k5Mz3Lv3mNGxe4yNTfPs2c949OgrCfgC7rduib/rPUZG7jM+/kC6BNydfMzI7fvcuDElwf769Tt89tkYV6/eYGj4IFc//pQ7d+6y/8AhPJXCH19/dt5fGBkJoaYAqvZ87Q0B1Zcz6joYC+D+EO6vPmvB/vfH4bSf//XKYd33fgFySVH/Uwnsos+vtTQWkyHanr+Au250Tlem1wFfB3rxrIu/AX1pTybberLZviuHst58dvQXzZbvRelet9VOt7N+dl/9QeGB30jbUW2vXpTrpd78iS46TnQihHhCcf/C4/5gG80H219E08F2pDjw0stelO1fFeP9/deilC8yeW3UDTdL++bFznkBep0SX4BeLK6R4C8p63UK+5enBHqpfN8gle5rh+uo3V1Nw1AVzX3baOnMpr01ha4WAfcEOhvEGS+Bvqspjq7mRHrbBOiz6N9VSFZWCCtX6GG0VB8j48UYrTRimbB1nLW4FbAX0BcZvTSWNzsnL9nYrtCuoJXmQhcbSiV73YiduACIrXqiJbDBdA2mG4Wqdr10c7fYtAErsaJw8yqilQ7sq87nbPN2zjaX8G7bdt7vrpRK9lf66rjcV8eV3nouiXJ9Zw3nO2o4314nxXtttbzbVM3bO8vZV5BLY1QYRV4epLo5EO1sSbSzNQGWmwiV26P2VWIunPk2bmKTENyZ22EuhSjLa8Pc0l4qwVvbOCGzkeHp6I6P3AsXGxfsbWTY2MqwsXPG2laU752QyvTWMil7Fxm8LixtRF9ejqW9O7aO7jg5uUl+9zJnBXJ3bzyVAai8gvD2DUGIc9ShwcTHhLItM5LOCjVdlf5UZIUQ7qckOMCPvNx8igrz8BFz35Zb2LRhLVbmW5E72ROgUpCkiSYpPJzCWF86Cx35ZMiZZxcsmDq5lOuD8/m4ey6XWt7kXO1rvFs7hxPb/jvHSn/K8bI5vF2mx/GSRezPXkhr4koylKtJt15HyZpVtG7YxH4PBfVKN2I2r6PSw522oEAqgnypCPWjLjiQZi8/Wt286Fb4MuAbQr9nAD0+QdRFhLM9Joz8UD92KBS02LnSbeNKj5MHXTIFlUpP8kK8iY/wJiLci/hQJdt9lTS4eLLdRYFG4UpIqDfq8ACc7KwI8fcmLTmOjPREsrNSyMlJIy0njfTcdNJy08nIzyC7KJuckhwySzJIL0klMTcWTWoYybkx1LaX07+vi6EDPRw8tpuPPjvOs18d58vf7ObKtTaG9rXSN9BOX18XPb2VdO/WsP+UBxdv2fDpw82cHzVlR8dyVIEmmKw1Zp6hAXMXL2ae0VI22dnhoFDOgloLegF7Cfwq3bNKgrgue3f08kIXr4L+VdiL8r+152xFQPT4hS5ApcJFpcLDxxtVgB++QYFSVh8TH01CShzxqbEkpyYQEOAnrUUVxlkmJsasNlnO2tUrpZl6hUJGQnw45eW5NDeW0liXT1tzCR0tpXS1ltDbsZ3+rkqGeuvY3VvNYO9O9gw1MtBbT2pyJJZmm1hhvFgS9VWUFdDcuIOm+u1S1FQVkpMZT4TaDy/RSnB2QGZniZOtGa4yK+QyK+xtxeTNasw2r2LT+uWsXbWEVcsNWGVsKMXqFYsJDfHl7RPHmbo7zfT0I8YnZhifeMhNKUvWglNkzQKeU1NPefToZ0zd+5LbIw+4NTLDyOgDKW7PQl2AXcToxKMX5/jEA6buPuT5s295/OhL/um7P/LtN7/k4cPnfPX1L/jFL3/LvelHUml/dOwuE3fuMzPznKmpJzx8+CX37z+TLgqibD8yPs3YxH1mHn7B9IPn2vbA2D1ujU5y87ZoF9xn+sEXTM8858Gjb6SLyo0b4hIgYK/N9q9cuUZLSxfvvnuR8bG7DA/tIzQkArmLBw72YgrCli2bzVm3TthOr2PlitXSqLBw9tM3EL7+wgdAT9rMKaYERLb/AspvaXcZvIT1a7zxlgjtJeH1t16OwYlsXPe+7mt0Y3K6z14+v85rYsxOiDL15knupHOEhbTYJTHrYy8gL4AvsncJ6rPZv/B9eHUp0o+APp1tEuyz2L4rlx19RVT2i4xe9Om1y25ERq8bs2s8IPbU19F8uB5hiysU+DrQd52cBf3xvwZ908E2fjQO/PX43N+H+1+74+n69uIUoK8d0kJdwF1Xun+1rK8doXsJeN2z2G5X/wL0ok9fS/VQNTW7q6jvL6OlJ5+OtlQ6mhLoaBCgT5oFfbz03NEQT3dzMr1t6fR25dPZUYyT4yYMF89nyVIDDJcZslhslTMSVrda5zydQY7YSidm48XonJhjFU5PIgToxbP4TLjeidlNne2tAP36DWvZuEmAfi1bN67FcuM67DetwtNiLVWJak7WF/NeaxmXuiq5KHr0kvCuhit99RLoL3XXcrGzhnfbq3m3TUQtEuRbaznXVM2hHaW0p8ZTFR7E9hAfCgKVpPm4EO/pjOfWDWwy0sdkiQH6ixaxZp2ptDve3FyI67RhZmaHiK3itHbE2tYJZ1snFPZy/ORK3O3kOFg7YmPtgK2tE3YC+LbOWImsXZTorZ1fCReshEOerSt2Dh44Orkjcxa9TTec5ApcFf6oVCH4eIcS4Ct61MEUZmkoywthR0YQg/VBnD8eTE+jmoQoNd4qH4ICA9GEh5GbkUpcdDgJ8XGkJqUQH6EhPiCEohg/GrMdONtqx9hhM6aPL2d0nx63di/mYsN83t7xJifL35LAfrbCkCOFc9lb8BMOF/yEE0UC/Mb0JRqxXa5HrvUydthYstPelm32VhQ62BJhuppkR0tqPBW0uXpQ5yKnWe5Gu4uCTi9/2iMjqEuNYWdaNM2R4fT7hLDbN5yWoDC2hYdSpFFTog6hxMubKnclzTJ3mu2d6XKQ0+zuTrmfknpvFTVyV3Ic7Yn2dJGW6cTFhBIbpUaUeB3sLCXhXUZGspTNZ+akkpabRlqeFvKZBZlkFWZpoziTtPxkkrPjKNieQWN7Bbt2tzC0t593Lhxm+vlxfvHHYUYf1XPwWCW7elsYGOqkb3cFnb1p9B8M5MzHjnwys5mPH65i6MxKwpMXYWZtjJ5QxIsVx8Ihbd1aNtvZYa9QSAI7AWltvIS4gLlUhlf+EPS6r9WeTt4+s7/3B1m9aAXoSvmenpKiX4Be4eODT2Ag/sHBhISriY6LJiEpToK8sEo1M9vKmjWrWLbMEEODBaxesYzNG9ZKlyZLM1NMlhtiY2FKZlokjXWFNNYV0NpYSGdzEd2thfR2lLC7p4w9A5Uc2FNHd2cZkWGemK5fyrIlC1hqOI+tpivoaati32ADxw928N7Zfj67eoQ7I+e4dvUwVy4Ocem9QU4d6+DgniYG+6qp2pFBRqoaTaQ3fj7OyBzMsdi6lvVrlkoeECbLF7Fx/XJaW2q5d/cOD0UffFzb/xZgF3H79j3pnJh4KJ2iP39v+gvG7zyRIH9rdAYJ8ALyP4iRsYeMTTxGnPemnvL08Vd8+82v+PrLn/OPv/s9Tx5/wf37D3n85Dn/+N3v+eWvfsMXX37Dk6dfanv3Y/elzF2U6icmRG9+itFRAfRpRiceMHZHVA/uv3gt3rs9ep8bt6a5MXKPmyNTjEw84MatKal8f/PmXQn0N25McOnSJzQ2tnPp/Q+5eWOE1tZOUpLTiYkW47axhIdFE6bWoA6NIjQkkqDAMAL8Q/HxCcTLOwCVyg9PpQ/uHirpZ46wMrexs51ts5qzcfPmF1VYsVRMePQvNlosWY7ria2fC4X/gMjIhVpfq+Z/Q2Tlb77GawLWb76OtoIg3tOGeP7pm2JnxFzJUGqe3nzm689Hz1Cr2xDTGfr6epJwU7wWkxkL9bS7SsSf9Wrl4G9AX9KdRml3BqXdIrPPoby3ENGnF+r7V93ydL36hv3arF5stms53Ej7kf890L8K7f9d0Dftb6H5QJsUOuBLJfy/m9H/COh3V1MzWEnDQDnNuwppakmlpSGBtoZEOpqS6WpKpL0+nra6ONrrE+huTKG3LYvergJ2dW0jJTGElSsXY7TMEIOlBixabCDdEA0WL8ZwiXCrWsoyY5Hla/e56ywqxSlC52glHJmk+fnlxtKIneSMt0psslvDetO1bNm0DjPT1VhvWoPCcj3pAXJ2l6dzrDqHs01FXOqu4EpfDR8N1M/26Bsk0L/XVimN051rrUIb1ZxrreZsSw2nm3cyUJrDtgh/yqICqY4Pozw6hPwQL9L8PQlwtMZEbx6LF8xl+TJjyQFvq5ko178E/dattujCwtoBOztH5HaOqBydCXZX4uvshou1I44ibJ1wsnXG0dYZe1tn7GxkWFtrw8bGGTs7Ofb2rjg4uCGzd8XZyQOZsxKZ3BtXD3+UqmD8fQKIVPuRn6GmNCeUnER/Iv08CPFSEhviR7iPK8EqpXQJSIiPJC5aQ5C3H4FePqiDQgjy8yUiQInGx4b6TEvOdtgxenAr43uWcX2XAVfbl/BO9VtcajLgbKUBx0rmcbh4DoeK53By2yL25s1lKH8Ox/MWcSR7OXVBi0lb9zrbTJeRtnE1IetXo1E44udqjd16E3xszUgN9ydXHUBekB9Jfp4k+SnJCPUlLzaMvPhwcmLVZEUK3/wQqtRqOv3D6FfH0qdJpCY8guwQf5KCvcmNDKYwIpAyXwXt9g4MW9rRb2NPrYMTSU62BKucCA1VEhbkhaebA5bmG6W+rbW1GXHxUWRkJmsFeLPZfFZBJrnFOeQW55JdmE1+aR5V9ZU0dzbQ0llH565mOrsb6Rts58NPLvD460vMfNPPO5crGRyupr+/jYH+Vvr6y9k1rOHQOy5cGt/C50/W8+71tRTWGGFq8RNpgY5YqbzQYIG0rnaxyQqsXeXIvISCXpu9O/v6IQ8IkMrrTt4C4Frg/69AL7J8Afq/Kd+rVJKwT/T8RXVAXCjE2J6Ll5cEeu+AAPyDg6SMXiPWFcfHEBYRypatm1iz1gTj5YsxMlqIzMmcmChfUhJDKc5PpCgvnnC1gi0bl2C63oCs9Cg623awq7OC/p5KdvdWMdRXyXB/BXt311BbmYG7bAsrly3ESH8eSxbOZ53xUhwtNhPq406s2ocUjR95qX40VcZz6UwHXz46z5//6Rb/+oeb/Pu/3OHf/3Kf//i3J/zrvzznD//8lF//6gHPnt5hcuI6n3/2ARfeO8GhA720NFdQV1PK5cvvcn96iinRH799h5GRqRelb10W/+DBV9y790wrxJN68A8l0P8Q7q8+C8jfu/+VBPsvv/w1X3zxc549+5Zf/vK3PHv2DY8fP5cg//U3P+f5F1/zs5//iu+++z3f/dPv+fZnv5Ky/KdPv+Lps6958PAZd++JysEk9+4/5Ze//id+9ovfcffeYyanHjE59ZjJyaeMjT/i9ojo84sLyDQ3b91lbPyBJCQUugJR3hegf+fdS9TXt/D++5e5du06/f2DpKVlEBmpIUJEuBi7jZUiKjLuxWthqhUhLgIR0dIptD6a6ARiYhOJiU2QBH1C6BsRGT07ghghjSAGBIZIttpKlY/UInD38MTJWbv5z9LKUrIsl6axJBM0se1UTGMtl37mi+2IwtzHwNCQpcuMWb1G63YqNiMuW26E0TKxw0RfEmmKUyfalMyTZl0VBeRfVg5e13GeF4Y5RZ0plHSlUSJg35NN2a58RJ++ol/rmCdgL0IHep09rsjsWw410nq4RRLgSb16UbYXITL6o2IXvdbn/tVsvvFAK7po2K9V1Otg/z8Dve5rfnjW7xElfG05X2TxAvA6yEtZ/b7mWVMcbUav68trhXhCjCfK9iJeZvS1u6toGKygqbeEhtZMmhqSaG8UJfxUKYPvqE+krS6B7qY0Bjvz6GxMo35nIu3NeXS0l+PhbieV7w2NDKT1jgLgIlsX+9z1xbKZJYaS1aKYkRcw14WAvC50oNd9Jr5WLIgQ2f26davZaroaiw0rkJuvQ+NhQ3tuNEfr8jhRn8uphlzeayvhSl81V/rruNxbI43TXezaybmWcs40lnG2uYKzLVWcbavh3a563utp4nRbLR35KaT5upEX6k1VYiS1afHsELvYA7zxtDFnzRID1q00xsLMHHMzqxclewF7oaZ/NaysHbC3dUTu4IjKyYlwpRfhCiWeto642jjgZifD1c4ZV3sXnG2ccRRwt3WRAC/g7ij68SKLd/LAxckDZ2cvXF0DkMu9JXOZaLU/+VmBlOYFkZngQ3SwJzHhIYSHReDsJkcmd0Du7IKzCBc7FB7OhAQGEqPRkJGUSWpkPAn+zjRkWHC+x5qRwxsYPWDMzQEDPm5ZyIWqeZzdPo+T2+ZwbqcB53YacajoLfYV/FSK42ULObLdiIEME8qUBkRveYPQpa9RuWUT+ZtMcViygJUGb7Jy6UJMVy7Dy9aO/NBQiiPCKQ4PIy84iPRAf7LDQymJjWZbUiwlyXEUxmkoiI4gLyaC1IhAMkP9qFKH0B8WTZ9vGM0evjSo/Gj086Pe15smlTu75HJ2W9nTbLqFeAcr/H1kuLhZYWW5HstNa7G3NcPXX0lkZCgennI0seGkZiaSkZNKZm46WXkZZBdkkVecS35xHsVlxVTW7qC9u4XB4V4Gdu/i1OljnDp9nL17Bzlz7iAnznSwe18d/X09DA500dtbQfeudIYOB3HuE2c+fbCJTx+uY/CkCd7Bc1mk/zrz5onlSQuZZ/AaC5a8xUphQerigqufL24BAbgGBEiAdw0Mkk4XP78XsNeV78X5MuN/mc3rSvk/BL1UwhfVAJUQ5Im2gPZCIWb0Xb29cffywtPXB7+gINRR4UTFREn2tmIznTCoEq0yA8MFODtbkZMTR252GLnZavJywigtjqF6ZxoFeRE42K3H2nKdBHtx4Y+J9CI2UkVGSjDNDQXkZURisdEYY4O3MNJ7C6tNq0nW+NJZX8yZw118enE/Ix8f5ebl/XxydpAze+vpbcikfWcs90eP8u9/GOMvfxrjP/7tHvznU+AXwHfAn4F/B75/8QMe/hP4N/74B1E+n+T+vbvcvzfDyG2hXhc98BkJ6vfvf8H09HNmZr7k7t0n0gVgVJTmRble9ON/kMWL55u377+4BIjMX3ydKPnfu/dU6tFPTT1ClOeFAl/be3/Io0dfasV5E/eZnn4ilfGFSE+o7R8+es70/SfcnXrEnckZpu8/5uHDp8w8eCyJ9H7169/y29/+M8+f/kqaChB//4nxR4yNPmRi/AGPHn3D9L2vmJn5Wvpvu3nrDidPnaW6poHz5y/y7rvn6e7uob5eeAWUkZ9fRHpaDslJGSTEpxKtSUQH+4gIAXEBei3wxevIqDgJ9tExCUTHJKKJjicySnsBEBcBEeJrRIgLgi7ExEWoOkya6Q8IDEIXwgtAzP0rPL0ljwAXufBZED/rXLT7UVzEKZN8BsTa6q3mW1j/QqipBb4YuxRCPAF4oRcQvXydgE+8p/v1AvSFHckUd6ZS0imy+iy29+RR3vsS9DprXAH6v4L9/mqaDzRICvy2I620H2un47gO9N3o9tG/6NMfEn35Nhr2t/xV/M/g/upnAuYC6i/B/vKSoP26l2N3AvCvhq5UL84fA7120U29VLqvGa5BgL5+oILGvjKaugtp68imqzWT7pY0drVm0Neaxa6WDFqqE6kt09DRkMZgTxH7h6s4uL+JkpJkjFfos2SpPoZLxCkWS+hLyy2Eu5I2xHY5QynERUCAXdgyilPAXpwC7iJEGV9k9CtMVmCyagXrVhtjvt4YP2czkvycKYvxZW9FOsfq8zjXXsx7XaXS/LwQ5J1qKOJscynvCXOcFgH4Ms42lXOqoYxTTTs41VLFOz2NfDDcxbldTTTnJpPk44rrJhNct6wh0tOFGC8PPC3N2Lh8Kcv05rN5/TpcnGQ4ObhgbanN5gXgLS0dpbCycsJK+NVbi9K8EzJ7BxSOjoQpPInz9iVAJsfTxh6lnQylvQsqRzeUDq64irK+vRxHBzlOjq5SiP3zzjIP5M4qnGUKPORuqAM8yUsJpDTTj9RoJRGB7sRHBZOZlkhufibxGbG4+yhwVshxEpm0owW2wsLW0QGFkzMh3t5kRbrRvc2F93pkfL57E7cHjbnes5iPOw0536jHifJ5HCt+iyMFP+V4yRzeLtfnRJkewzk/ZW/eWxwsWsyR0nU0hBsTuuZ1bOb9Nyxe/7+IXbmEGgcL1BZrsDRdgsLFCk9LS7ytbYlSeZEXEU6RJpLi6Ei2xWgoi4lmu0ZDeUQUO6Ki2ZGUwI60ZKrSy8PrkAAAIABJREFUUqhMTaE0KYYMTSCpId6kermTq3Cn2suPNr9gWgMCaFapaHBzpcpFRr2znBIrW1SWm7C12oCjvfDQdyYiKoiUlBji4yIJDQ8kINiH6IRIkjMSSc9LI1P05AuyyC3MIb84l4LSfFIykkjLTqWiupzyym2UbCuivHw73V2d7N+/j+HhPgYHdjPY38fuoQZ29RbSMxDJ4XNeXB5z4KPpNZz5fBVFNUtZt/k15s57XVtm1F/AAoMFGBgbssFiEy5eCjwC/fEMCUYZGooyTI1CrcYtOFgCvdzPD2dfXymEeE5k99oQr1+GBHMxQ+/lLWXz4jMhxBPwl97z9UXm66PN5mdNeEQFwVmpQubuTojwL4iNwdbRno1bNrLBdB1r169i89aNkiJeZPQyJyu8vFwIDpQTFe5JfLQvMZHeBAfI8XS3ZssmE5YZLWCL6Qo8XK1RB3sQHuqBr8pe2lpoa7mOlUvmsmb5AiKC3djbt5NPLvZx88NBJj4bZvrWAR6O7ufpxCG+unuGf3h6hd88v8qnF/toq0ng26cfwn98wffffwP8Sgv57/8E/KsEdS3s/232+V/4/vs/8ItfPOHBgwkePrjP1OQ0dydnmJx8JAFdgF1AXpTrRWavi78Hel2pXvTtBeylEvqtWeiPTHN7ZJoR6RSq+ylGxu5K8/ACzHfvPubOHW17QHyNGJcbHbsjjd3dvn1HKuFPTz/TQnvmS26OTnPj9j2pdH93+hnTD75iZOwJU/e/lJT+lz4Y5erH0zx89A9MTn7BnYmn3L+vFe7dunUHMWFQU1vPhQsXOHr0KC0trezfv5+jR49x/PhxTp44w7mzwjfgPKdPvcPRIycZHtpPd08/jU3t7KxuYEdFDaXbKigqFutoS8nKLiA5JZOExDRi45IlwEdExhCliZOy+1B1BCGhEYSqIwkL17wAvngODgmXPgsW7pzB4QQEqvELCMHbRwiJA6R2gYeHF26uQmTsgaubcFUUwHeSjJbs7W0lnYhw4Fu7drUk+BZjmAL4Ys24cPATAj4d7P8G9AXtSRR2pFLcIbJ6Afr8HwW9toyvhb0uq2/YV0vzAZHVt9J2VIC+Yzaj//8x6IdqqB2qkgR5jQM7aN5VSntXAV3t2fS2ZzHQkUt7XQoVRWFUlUTQ3ZjJ/j7Rfytld18Je4d20ttbhaXVWgwWz2fxUgNpXaVYhPAS8trMXvJ3nl36IHybxapG4ZYn9emXGkmZvuj9LDdZyXKTFaxYuZzVJsZYbF6D2ltGaWIg1SmBdOdpOFiVxcHqLI415fF2ayEnGws5Wp3DoYpMDldmcXRnLkeqcjm6M59jVQUcrirkcHUxh2u3cVSY5bRXs69uG3XZCcT5urFm8RwWvfl/s2TBG5gY6mFioIfxwvmsWroEGwsL3ORuKD1U2FmL0SBtNi9Ar4O8tbUQ2rlgJ7J1R2c8nGQEyOXEevkQ5qbAx9YRHzsZvo5y/GVu+Dl7oBQmOGJ0ztFVK7ibFd65CNA7uBHioyIzIZCSjGAyYryI8JGjCQkmIyWFgoIcCktzKSrNITUjAZWPDHeFHW5uTsjl9sidrXB3NCNCtYWGHHPO99gyctCUa/0GnK97i4u1i3i/zpB3di7k7Yr5HN2ux+HSRewTUM+fw6HCeRwpWcj+vAXsy15JXcBSEszm4bX4J9jP+ymmb/13FIvmU2a9mRLnLeQEO+Fpt5ogdzviAvyJ8PMlMtCHJE0w2fHh5CVrKEiJYXtKHDvSEqhMTmBHbAzlUVFUxcZIz9tTEyhNiac4MYb4UD+UrnZ4KxyJDFIRH+RLYrA/iUHeJPmrSA7xIVWlINjGCg8na8mQJzExkrhUDZEJYYRFBhGpCSE0IohAtT9xKbEkZyWTXpBOVmEmuQXZ5BVkU1icJ+3btrO3YvNWU4LCAknJTCEyJoqwiHDi4hPYsaOK3t5dDA/10ztQTkdvOLsPBfDOxx5cnbLk4sh6+o6twVe9AKNlryGEQov0F7Fg0VwWLV7AirUrsJbZIffxQO7rjlugL4rQYBQhoXiq1SjC1LiGhCAPDMTV3x+R1etCQF+U5Z1mQ5T4XQMCcQsMkt4Xn4n3dKDXwd7eS6XN6GdV/KJsv8XBgVWbN2NmY0NiWhpefj6s2ySmX1ax1Hgxy5aLdpq+5Dwn7GWXGomxt7no681hieF8li5eiJGhHksMFqE3fx4Gi+axysSIsBAfqioK2NVZR3f7ThLigjDfsoo1Jvo42a2jtjKF99/r4eMPevnsYjcjHw0w9fkwD0b28WzyIN/cP8ovn57kT/9wme//NAL/+YT3Trdz5kQ7fP87+P6f4fs/zGbyf+F7/oPvpQxeZPH/MQv9f+XPf/4dz7+YZmZmgkcPZyTQ35/WAldAXmThYkZdhOjRixCwF6AfGX/ZfxdZvIC7JMwb05b0r4txvJEf9u/FuN19bo9Nzwroprgz+YCHD79AzO5P3XvMI9HH//Y3PHr0nEePnyNK90+efM3MzFfcGX/MzZszjN79BWcujHH6whgffPKAk+/e5sJH9zh9YYTpZ7/m+S++Y//xT2jufIejp0e58vE9Ju88l9T3YpZeXByG9+ynuaWVS5cuMTQ0JO2rDw4OJjAwkPDwcGmTZUZGFsXFpezcWU1TYzNdXd2SyU5f/xD79h/m2PG3OXP2Xcnk5/yFS7x3/hJnzp6XzIIOHDxK/8Ae+geG6esfpLNrF23tnVTX1FFWvoPColJy84pJTcvWXgqi4glVawgKjiAwSLtYy9s7CC/vQFReQlAcgFLph6dC66aoUChxc3NHLndBLOYRoLezs5FCTGlYWWk3Xq5aY/IC8gL4fxf0+a2JFLQnU9SRRnFXJqU9Qn1fyI4BrXmO1hK3nJ27XzXQqaJ+XzWiX6810WnmZVbfoc3sj3XSdkQ7Ytd8qA0RTaJsLzJ6Mf++r1WKV7P2H77+sTK9NqN/qbrXqe9fzeB/+LpBiO5mhXfCJOdFiLG8PVpnPF3pXgjyaoerJdjXDlTQ0FtGa3cx3V0F0oKbitIwyovVkmveQFc+u7uL2N1TxHBvIcO9xewZLGPfcA2xMd4sWTwXIwn0ovcusndtVq9nuJBFhnroGeqzQKyDFRuiFi3AZK3YUrdCEnQI72qjpUtZOrtvecXKlZiIxTarjLHduo70KF92pIZSnRzA7m1JHKnO4XB1FkdqdJHNsdpcjlfnSrDftz2NvdtSGS4Rkc6esjz2VhQwXJHP4I5cestyaCvOIC82HBvT1ejP/Sl6c15jwZzXWTDnTfTnz2P1sqXYmJkhs3PER+WDl6cPNiKjtxCjdMIExxFrayeE0l6o6m3txfY+F1ycXPBwlOHr5EK0whuNwht/O2d8bWX4O7nh76yQQiWU9GLWXmTzTmK+2A25zB0PZzcSwrzIivYjIVRFbIiS6GBf4iOjycpMo6gol5KSYoqKCikqyiMtNR4vbzluHna4ym1RuZmTqDajqcCcCwNWTJ7ayM0hY06V/5QLtQt4t2Yhp6oW8Hb5PN4um8fb2xdwsnQhR4oWsDf7LQ7kvcmxUkNObjelOXwpiVvewN/gp6gM3kK28A0s9d7AZe0Sih0safN0pDrMicpoGcm+FnhYryEq1If42DASYkKIjwwkOSaUrJRoctPjKMyIpyQ7mfLMZHamJbMzJZHyhFhK4jSUJcezPTWR7DgB+mCixKa8sGCi1UFEhQSgCQkiPjyUBHUwAQo5Kkdbgr0V0ma8iKhgwiODCArzIzDcD7UmkKj4cILCAwiLCSEhPZaUnCTS8tPILMokvySLmgbhCtlASnoSFjbChnkd9i72eInxM28lfgH+hIWHkZCQSGJ8Enm5sXT2hXH0vILL4058OGnJ8SubyKk0wsz2DRbqvSVl8Xr6c1mwaA5Gy/XZammKk5strt6O+IYpCIr2QxXuhSLUH4+QQNyCA3ANDkQeHIxLUCDyAH8pXGaBL2X3AuY+PjhLo3Q+mLvI8QoPR3yNTMrcfXHw8n4xWy8McyTTHeGwJ8r+ShWbbO0wNFnFKmETa2uPq1Iple5zCvKIiY9B7iZD5etB8fYCyePAzt6aTZvXY2trIY3CrV69EhOx5nTNSpYtXcpiQ0MMDBayeLEeVtZbcHAwx0VmjZWlKevWLMXd2YrQIAW52VF8eGE3n33Qx9UPOrhxZRd3r+3h/ud7mbrcw9T5Nm5fbOHDc/VceaeJj9/v5v4dIcg7yrGDHRLcv//+z3z/nyJj/4tUsteCXpfDCdj/hf/8/n/w+9//iq++fsiXXz9hZkYAfZLxsXtSBj8x8YgxoZwfFSY5AvCvxMRjxsYfMzL6UFLei/l5MXp3584TJu48YXT8EbduCzX+jPQ9xmfV90KJPyL65eOi9D/NyNi0ZIAj+vFffiWU/A/56puf84c//gu/++73/PMf/gd//NNf+M1v/8jPfvnP3J35lpPv3KB18CpN/R9x9OID3r32DUMnb9PUd5H+Q1e4Nf1znv7yf3Dhk4f0HfiIg6dvceXTGe5Of8vY+BOu3xTK/HF6+gbY1dfH5StXaGpqIioqio1izfjaNWzcuEGyERciS+3ueitp253InuVyV2n5j1Klws/fH3V4OJroaOITE8nIFJfhIkq2baeiaqcE9ZbWNunPOXjoMCdPneLsO+9w7p13OffOO5w5e47TZ89x4qTwlTjKwUNH2LNvP0PD+6QLQnd3H82tHVRW1ZBfUEJKagbRYsNmQDAeHkpcXORSyOVyCfaOjkLzZIutrQ3W1lZYWVlKHgnCJXXV6pUs0hdrgudIF2vd/w0vSve5TfHktSRS2J5CYUc6RV0ZbOvNpWygkIoBIcorpWpQZ4ur69VXoF1hq1Xgi15922EBe9Gvb5Xm6zuOtr8wz2k51IYIAXpt/1yU2duo3/OyHK8ry78K+x+CXteL/7EZ+R/C/dVn7ahdkzRrr5u5f3G+Avq6PXXU7amlZqianYNVVPXvoK6vnPqOQraVxbCtJJzGukT6uvMZ3FXIYE+BFHv6izkwWMqB3WUcGKpg/3AlrU0FmG1ewZIlCyXYi73WYruU6NMvNFyI3hIRi1hgsJB5i+ZL5xyh0hRqygVz0Vu0UFqHqG+wSMqGFi8RVptGrFhmxDL9udiYGpMepqA2Xc3enTkcrs3jUHUWh6oyOFiVwYGdmRzamc2J2jyO1eRyqCqbfWUZDG9PY7gsiz0VhezdWcRAeQ59Fbm0iDGqMH/M15qwaM4bGMyfw6K5c1g4Zw76C/VYY7IKK3MLZLYOuDnJUYuyk9IXK0s7aWbewsoOS2t7rG0csbVzws7BGTtHZ4S/tMxRhoeTC35ObkS5exOrDCDIyR1vWxm+9q74OnngLfPE08kDVwdXZKJ07yTHWeaGm0yBr5uc3jolTcVWxPnZEBsQSEpkIvExccRqEkhKSCIzM42s7BSys1NJT00hxD8IlasTmoCttBRb8dEBB6bf2czdk4uZ2L+Ez3oMOVXxJueq53Nm53xOVsznZNk8Tm1fyMnSBRwpmsuenDnszV/MvuI1NMQuJ1mmj8r4DZSLF+C9zADZonm4GC0i0HI9sa7mNCgdGQiS057qyTaNjIxQZ5SOW/DycCLA24NgPxUhwd6EhvhILnbC0S4vNYGSzFTKM9PYkZFGVXYGVVmZbEtJIj8mmvy4WBLDwogJDiI+TE2cOpT4iDDixOvgIILc3XGzsUHp5EhkgL8Ugb5KfHwUBAZ4ExIWQJgmhPDYYPzDfAkICyA6WSO1NxIy4yXQb6/ZTtuuZg4dP8AHH1/m6rWP6ezrwtPXC1dPD+n3B4YIC1cXVEolISGhxCf4U1nnzpmP5FydNufiyBZ6Dm0gULOAJct/wkL9BegZzGehwWvoL5nD2g3G2Mu24uppg7u3BSHR9uTuCKS8KZrYPD+U4UoUoX64BfviGuQvwd45KADnAH9cRLwCermPD66+vrj4+LDe2poVW7Zg7eGOjVKBg7c3Dj4+2EmWuUKApw1bpXDVU0qz+Q4eSlZvMcPCQYa7ly8qv0AC1WGkZ+eQkZNFSFgQAcFirt6bbZUlBIcHsMXClA2bVrPVzJR169Yi/j3rLZrPvAVvSIBfunQxi/Tns8RoEVbWW1lpslR6Fv70q1YZ4+Jog7enHJmzOZU70jg6XMn5o7WMX+ph5nQHnzfl825cIMcD3elL8OJQRwkn9jZw8lALx/a3UJSjoaGmiK+/fKiF+3/+he+/F2V60ZsXWbzul3j9r3z//Z/47nc/5+njezx9/oip6XtSv3xiQpToH0qAFn36sTEt4MUp4C/izsQTxkefMHr7IeNjwilPzNc/lWJ8TJTftRcEodoX30OM1okKgCjta/v62sxeiOhGx+8xfuc+d+89YWr6GWOTDxmffMjUzDNmHn3N+5dHOfXODS5cneL65M+4eO1LmvqvUT/wKS17r7H79CT7z91j6OQopy9Pcfn6Iz74/DHnP77P6ffHpbgx8Q3Xbj/hyseTfHZ9ig8/uUl9cxu79+yVQL9jxw7c3NyQlOpiMdCCN5m34E3mzn1TshsW7y9cKPYGLNJWU42WSC1T0UqVPEyEWdnGDdK2UDMLsa/eVuqfCztjsa9e+PV7+3rjHxiAOlyNJjaaxOQkaW+9tLO+KJ/i0kKqqiupb6yjpa2Frp4e+gcHGNozzJ59e9k9PMTwnmGp+tDX10dzcwv5+QVERkahUHgikznh5OQo+SzY29tJsBegt7S0wMLCTGovmZqul0r6opyv+/UC9NkNseQ2J5DXkkRBWyqFnemU7sphe3/hrChPwF7ngS8yewH7CmmFrcjqpXG7F736l6Bv/y+BvkUaj9POwosROdFbfzlK9/8l6LWQr5uFfCWV/TuoEpDvK6e6NZfq+jS6u/Lp68mnrzuP/u58BrrzGeotYv/u7RwaKuPQ8A4O7alk/3AFe4ZqiFB7smTJfEmYJ8btBOhFWV5vsT76RotYtERAX4/5+tqVnHMXLmDjlq0olEqiY6LJzM4kMTlRstW0d7THdOMmlhoZsWjBHBbPfw2Z2WrqChLZU1/KntoC9lbnMFyZztCONHZXpLOnIoNDVVkcEVl9dS77dmSypzyT4R3Z7J7N4ttLMqjKTsDPxY4VevPRe+N1DObOwWCeFvTLDA3YvGE9dpbWONs5SMD2dvMkPEiNv0+gNCYnbG2F8E4LeRl29s7YObhg4yDDzkGGk6MMN0cXvBzkhLp4EqMMQC1X4mvngretHB9Hd7ycPKRZe3ehrreX4yyW1jiLbF6Bv5srAzut+ezEJt4fktG93ZGiOJHl+xEbpiEhJo6CgnyKi0pJS0wmPiyI7Cg3ukoc+XSfPV++v4Uv3zPm7hE9bgzN56POeVxqms/5+oUS6E9VzuN4+Xze3q7H8dKFHCiYx2D2PIbyV9KSuJoYewMclryGo7EenmtX47ZiBbKlhniuX0WYnQUJHlaUhjqxK9SdwVAFOyMVJAW5E6J0Rukqw13ugoebGx5yV9xcnZG7OCJ3dsDT1Rk/pYIQX29ig4NJiQiXfOzTNRqifP3wkcnwdHDAx9WVrNhYtmVkUJadQ3F2JkkxGtTeXvi5uREVFEBkoD+BKk/JCyDI34fgYD/U6iDCI0IlUPupvfEOUhERG05ceiwJWfFkFGdQUlNKXUcje44e4N0PznPxw4vcunOL6QfTDA4NERAaQHZ+Bjn56Ti72RAUbk1Nqy9vf+jNh/ecuHxvEwcuLSerXB9LO9ErFFsN9dA31GOR4VssX6WPmeUGZK7WeKhs8QqyIjLVjtIGBU1DwbTuCSO/LgjvaHc81T6zoNdm9f8Pae8ZHeWZpuv+mJluG2OTBYiMMTkrlqRSJVWSSqWcc845p1LOQgIUyNkkg00bMME2JmOyQOSMs7t7uqfn7Nk9M3t6+jrr/YoC7A5rztla61nvV0Hwx+Z67yfcj2eA+SegF2pe1OeVJhMqX19p5n7m0qWS+c0ShSfz3WQ4iwU43t7I/h7otQaWe3iyXCxM0XtjMAfgHxpKXHIi3v4m3BVuuCvdmDlnOpNn2GM3aSzj7cdIMW78KCbaj2XWe9NwdFqE0VtNVHSYNPI6b94sAoN80eqULFo8l5nvTmHZ8oV4KsX/G8twWDYPF4e5GOWLSFYuo8Ug56OYAA6YDWxxdmTt/AV0zJ1NV6COIztWceb4Lv75x9s8uH2Ghpo8Tn1xmH17tnHu9Of86b/+/QXgbaC3NeKJ1//On/70//Dt1w+5dfMqt27d4Nqg6LQXTXgv4CxS9C9m50WNXjTj3b//NdevixG8u1y+JBS/7RJgdacTtXVril+Mw1lT/S/T/VfucunyPS6LTMH1u1wX3fI37yPV128/59a9r7l0/RHHT17j4PGLfHr6Jp+dfcDAtnO0rjlN48BJ1u27waeXfsf+Iw9Zv/si6z+4yOaPrrLzk5ucvP4jn55/woadJ/jwyA0OHLvDvsND7Pn4Blv3nuHT07c59sVNjp64yifHztLQ2MGGjZs5fvwYAvQi7S0Zy4wczjsjxBa7YQx/+03eFuNsYnZ9+HDeeusthr311k/G3sT8vBh/s87RW1d0C598sU537HjrxcB+sthDP13qsRJTUdIm0uXLWC52zzs74OomLgYy5AoPlGoFWr0XeqMWb5MRvwAzwaFBREZHEJ8YR2paMkVF+VgsVbS1t9LXt5rW1mYyM9Mxmbxxd5fh5uYqpfJFCt/JScB+mQT6ZcuWSFtNRQ3f9vMS9JmN0WS3xJHTmkB+p1XVl6zKprQ3n8q+Ign2QtWLcTvrKttKCfRirl6oemncbnMzbVIHftsrRb/zp4q+batI24sO+LYXZjdWNW+DvDgF2P9vQG9T+j9X87b3hXmOUPIN65pfRqPUcf+iEW9dPZYBC9V9ldT0VUqgF4q+rbec7v4yVvUV07uqgIHVBT9R9Ov7itkg0vZ9pWwcqGDTuio2rKulzpLNnDmTsZ80FvtJojHP2nxnZz+BcfbjpRg1bgwjx45j0TIHouOSaGjuoK19Ja3tPbS2ddPVvZqVqwdY0bNaWjEp0kdubjLGjnqbiaOGYfBwpKsij4HaQtZa8llvERDPZE1VBmurMthQlc7GmiwpBsrTWF2cwqqSFPoqMllVlUt2dADOC99j3NtvMfadEdiNGs04cY4cyXR7exbNmYPTkiVo3OX4aY0E6H3w0/kQ4h+Mv28gbjJPnF1Eqt4DF9cXkJd5Ss9Orh44yzxwlXng6SrHS+aJWe5FuMabUJUBPw+1pOh9PATotRjcvNC6WpvyPN2VqETaXi7UvprmDCdOb57M9V0zuL7/Pb7YtpQtrc50lKnIjXUnI8YkbXPLi/Kmu1TFkfUO3Ds0n2+OvsvT/eO4sfEdzq16h087RnCgfhj7a4az3zKCDy0j2Vs9mp0Vo3m/bBRbC0UdfgJr0mdQoB6H37Rfoh79NqYZ0/GZPQf1tBmop08l0HEBkUoH4rXOFEeoaE3zZlWiGYufjgSDmmBfI15KBWrhae7hiUqpxksjmmxUUt1NrVKiEaFUovL0xEvuKTUK6j2VUplD6SJD7uiM86LFKBwcSQ0OoywxhYLYBHISEsnPSCc2NIT4iHCSY6JIiY8l0NeHYH8zQQF++Pv7ERDoT2BIAKZAH3yDjYTGBBKbEklSTiy5FRmUt5TSPtBGU28LpU0VrN7Wx8FThzlw/GPOXDgneZJ3rVyB3tsL/xAFuRWe7PhEz/Gb7nxyYyk7P19EQ98sguLtWLT8HaZOG8ukKXZMnDySSVNHs2DJDGQejqi1nnibPQiN9iCrRI9lhYnOjSbaN/rQus6P0o4AzAlqNMEGVJKi95dUvWeALwp/P5QiXnTki658AflFMhnvLVsmzcUvdHNj0vz5zHd3w9Psi9zX9yXobUredgq3PbneKG3OmzhzFnZTpzN19mymz5nNjNnvMm6SyLKNkjJu4yaPY8bs6cyePwuFSuwhd2XqNHtMJg2ZmfGUlWVRX19KfkE6wmve2XkZGZkpaHUq1Bqxdc0DuafYaLkYpcoJf42MVLkrLSolmzQ6dsjkrF3oQO2M2aRMmUzI5AmYp01CMWsSDnMn4bx4BqlxAdRV5TJ47Yz0b/f//rd/4YvPjnDp4ln+/N+vFP2f/yxS9gL24r0/8oc//MC9u4Pcvnmdm0NDko/85cvCHGfImm6XzHEe8NVXv+HHH/+V7777HQ8efM3du6J7/ak0riYc6ITnvWimu3hxkGvXbvP117+W4t695zx9+gM3bz6WLgYXJcg/5NqNh1wbesDQ/WfcefgNN2494+bQMy5fu8/Zi7c5ePwCR764ztHTtzhw8gEbPrpHac8Zcts/pXjFUd4/+pgzV37kyKlHHD79mE/OPeHQ6fucuPyMD44M0rv5OAdPPGTv4VvsP3qXvYfv0rXmIB8eu8an5x5y7NQQ+371ObV1LVLz3bFjR7FYqtF4qZg9eyYzZopV4XZMFNnUMSNeQF74yA+3wl4Y47wjzHGEV71Yc/wK9AL4ttl3G/htM/C2y8Abw95EhPjecGFy86IrXsy5jxk3WoqJk0Tf1gSmiJ0FYlfB7BnMmTeLRYvnIXNzlCyU/fy9CY8MJjUtkfKKYlpaGmlpbSQnJxO9QYtMJur1TlLYavY2ZS8a9mw/L0GfXh9JxgvY53ckS+n74pXZlKzOk0AvZupfbbarQHThC0XfsMHmgS9q9Y0vmvKsoBcrbLt3ieU2XQg7XGvaXtTlbbvgrepdKPjXQf865P/2s+i2F5eCtp901gu4v/6+bcROvCcAb4ufg14stKlb20Dd2npq+muo6q18CfragSoa+itp6S2jq7+U3oFSBvqKWdNbZAX96kJWdWXT3ZomxarObAZWFjLQV8Sa/goG+uvwMXm+MtCxnyDN0o+fNIkxEyYwym48786ZR1hkPNWWVuqbu6msaqO0vJXi0iaKSuspLLZQXtVIc9tKunv66O7ppbBzh1exAAAgAElEQVS4mMlTJjFmxHDGj3wbo4czTfnprK4qYE1NPuuqc1lbJdR9Dhst2WyozWVDXR5ra3LorchgZWkaK8oyKEwMYe5UO8a8PYxxo8cwbuRY7EaOZcqEScye8S7LFy7CefESZMuWY9JoCTcFEObjT6DBl1B/YVITgIe70qrgX8BdUvNC0YsLgEyBs/Qsx91VjtpNIXXY+8m9CFZoJdD7yJT8NdDL3ZV4uqtQeajRe2jID3fhxNpZXN0ynuvbJzK4azxD+yZz68Bczmybx8erFrOxYhaf9i3ht+fceXp4Ivc/HMPt3aO5unkMp1eO4mjzMH5V+wYfCshXj2Dfi9hTOZqd5XbsrLRjW/FUuiImk7jwTXxG/QPBEycQMm0GPpMmo7GfhP/CBcTKXYhVO5Lg7UR5nJaWnEDqMwPJDTUSpdMS6O2LSqkkMTGRpuZmyssryMvLJyUtVar3mf2EIYcBrVaLUiUaD+XSGKCXQoVWrcFLpUar0qDXeKFVqdEplXgrVfiqNHjJ3HB3dsLTwx21pxyDRkNcdCTr164hMyMNs9mEwSj2oWvQaDUYzQaMAQYCIk1EpYWQVBBFRkUC2bXJZNWnUbGyjFV7V1PSXYV/ZgTFXbXsO3GEw1+c4NK1QU6dP4WlLZ7OjQoOXtKz+4Qz7ZvmkF42Dd8IO9y9xrLMxY6lzpNZsHQ8cxaOZeHS6bi4L0Lp5YzW4EZgmCdp+Ros7d50rAukc6MvHRuNtK8309wfRkFDEOY4HZogb9RBvmiC/FEF+qII9EUZIKD/Ivz88AoIYKmHB7OXL8fVy4vZjo5MEJsgZa54mHykBj4BepuqtwHedgrQe+iNKIw+OMtVzFq4mEmz3mXK7HeZNnsG0+fOYInTYpa7LsXR3RG1XomzmyOJybHojBqpubOgIJXyiixqLPkS7P38tNKiGeFaOeu96cxfMJv3Zs+QLveiR2fO3Jn4equoiY5ik8aPPc56OuY5kP3ubEJnzUI1cyrLZtqzYIY986ZNYu5Ue2bYj2HaxBF4uCxk8/oezp85zsN7Q/zXf/4bf/7v/+TM6c95+uQB1jE6ka5/1Yj3pz/9L7777hH37gzy8J4YfRPAHpTS7LZ0uxiFe/bsB7799p95/vxHyWpWjL2J92yLZESX/JUrt6SxuNt3HvDwkZh5f8r9B0+4ffsRoktepPrFIpxLV8S8+2OpPn/20hAXrj3gy+tP+eBXpznz5V3uP/0Nd558z/lr97n98DecOHeXI2fucujMV/TtHaR752U2/Oo2ez9/yqHT3/LBsafs+Pg+a/dc4YPj9zl59Qc+vfQ1e47d4P3D19hx6CpbD1xi0/4v2Xv8Dh+dfMzavefZc/Qa2/cdp7yqjj17drF//wdk52TgazYic3PCzd0JuacrBjFJpFNLy8GsrnMvQC/MayQXPCvsbUD/W6ftMvDzz63gf2WnK4BvCzHvPmz4Gy/jzbd+iYhhb/2S4W+/wchRb0lZI/HfkAC/yddAdEw4eflZNLfU09LaQHxCNJ6ebrjKnHF2dpRslEWDnggBfNvPS9Cn1UWQ3hBFZlMseQL03enYQC815fVZt9vZ5uoF6K1b7ayueY0b62ja2CAtvBHLbqx1+s4XW+ysoBe+9zZFbwXuK9Bb6/RC3f9Uzf//Af3rSt4GfvH3va7gRfOeeK9+bZMUAvK1a4SSr6W6r5rqvipJzQtFX9tvBX2zsMPtK2ZlfzEDvUVS2r63O5feFbl0t6bT3pBEW10CPW2Z9K7Ik1L7A/1lrF/XRFl5BjNn2Vv/p58yiYn2kxg9bjzT3p2Nt28gZZV11DeuoKyihfzCRvLzmygsaqasvJ3yyjbKKpoprWiksWUFHZ09tLV30tjcIjk0CcOEMSPfwe6dYWidl1KTlcjq6nz6q/Lor8ploDpHUvjr63LZUJ8vpfcHavNYXZVNY34yWtcljB0xDLsxY5gwbgIzp8xg/qz5LF+0HOeljsgcnJE7OqGWyQjUexNlDiTcx58gg5kg30CMBhPu7qLhTvkyZG4KbOEqLgHuSmTic5knCpkCrZsSAfcgTy8CRP1dpsbbTY3B3Qu9m0ZS9EppvE7U6VUo5Gq8FDqivT3Y2zaP81tG8+XWKVzfbs/Q9nHc22XHvb0TefjhNO5/MIUHH0zkN5++y9OP7LmyYThne9/g8xXDOdI8koN1I/mw5m32Vb3DB5Uj2V3+thQ7y0bxfokd24un0BQ4lrCp/0jg+LcJnzqJwEkT0diNRjd9KiHOy4lTuRGvdiXTLKc8QU9Tjj/12SEkhRgw6VQYvPRSb0FURDQD/QNsXL+OluZGSktLKCwuoqS4hIqyckpKSsjOySEtLU3aLBYZEUFwYBC+PiZp65hSoUStVOEpl0se6FqNGpVKgVKk/jXCI0COwtMDubsMuYcbvqJG6OeLwaiTviPGCR1dHZBrPPCLMBGdFkJicSQJVeEk1UaS0hxDUmscyR1JpHSkUbm5gZSOYrzSQklpKGDV+30cPXeAgyc72Xcyhg9OqWjZMIfI1IkoDfa4KqeyzGMCS2RjWeQymiUyO5wVU9H4LCAo3JPAMBW+Qc5EJcsortXR1u9Dz2YfVmzyoWODD50bA2juC6OoLoi4XD98Y/zRhQSiDfFDG+qHJsSMMsj8EvRqAXs/Pxa5uzNr6VJpy91cR0fsZs1itoMDnr6itu8vqf+/C3qdVdF7GrzR+JjRms2S170xyA+9vzdqbzW+Ib54BxrQm7VoDEo8Ne7EJUbioXAlKjqE4qI0SkvSSE+LQKVwwGn5AhbMncWMGVOlDXaenh4YDDr8/c2EhYeQm5NFc2Mt6xvq6TOHk2L/Hm7vjGDRhLEseE/Y6U5h3qxpLJg1g7nvTWfBnJno1B6UlWSze+cG7t66xK0bl3h/20aePb4nKfcfvv+Ki1+e5c9/Fql6AXkr6P/Mf1q77R8PcffWdR7cFWn2Iclxzjo+d1cyxnn48Gvu3HkidbwLo5uHD7/izp3H0mvhVS9eP37yjeRgJxbS/Msf/o1//t0f+O77X/Ps+TeSd71Q92IO39qo95Cbt55y7eZDzl+5x9nLT/jwk0E6Bw6xbtdJvrjylDtf/Y7zg884fuo2Hx6+yodHb3Dg87vs/GSQD08+4sil39Lz/jVKVp6iqOcMxT1nqOo9w7ajTzl04XvW7bvG9sN32fvZI/Z/8YSPz33FgTNPWffREM0bvqSo/TCNa46zYc8JKmpb+GDfB2zZsomUlAR0ejXOLstwlS3HQ+6CwajBx2SQUt+iVv9S0b9wqbMp9J8D/PXX4js/j9c/t4FdnFZHvDd48y0BeHEBEOUAa0lg2HCRNRjOW8NFOeEN3hr+S4YN+yeGvfULRoh/n8ePltS+t49OAnxpWQFNzXWUlBZI6Xwr6J0lyItnkc63/bwCfX0EGY1RZDbHkNeRRGF3GsUrrd33ZavyXyy7Kaaqz1qnt6bvK6QufKuyt9C0sf7FwpsmyUTHBnux9MbaeW9rxBOqW6hrAXprvF6Hb9kkYG+Ln9bqBfh/3oxnA7tQ7zY1//opgC4p+PXNiBS9eG7bIrr926SNdXVrGiXI20AvFL1lQES1tUbfX0VdfwVNfWW09ZWyordYUvSiRt/dnk5rYwJNdXE0WmJoqU2guy2L3u5865jd+hq2bGxm/fpOVCpXJk4U9ZzxTJo6FZlCSWh0HOGRSYRFpBIVk0dWdi1lZR1UVXVSXddFQ8sq6ptW0tSykpb2lXR0raK9o4v29k6qLRZpFE/aVz1qJOME7EcMZ9G7U4gxa2guSmV1bT4rylJYVZrMWksOmxqLWN9YxLqGQvpq80kL82OG3Wgm29kxa9pMFs9bhNPS5bgsd8LDWSbV41VuHmiE2Y2nJ2EmM7EBwUT4BhBs9MNs8EWj0kld9a5uSqkmL5NO8fwiXge9mwJPNwVqdyU6mQIfdzW+ci3ebhoMMhUGN80L0KuRQC9gL1dJ9pNqpR5fhSfdBQ6c2TqN89smcHn7eK5us2PofXtu77Ln7p4Jknq/+f4IBreN4sqGMXzR+UuONv+CI43DOVQ/kl/VjpGU/N7Kt9lT/jZ7K0dInfZbC4azOfcdtudNoUA2kpApYwiaNhn1mNGox4/Ad9FswuTORCldSNS5UhCkoj7Zl5b8EKoyA0kJMRLiY5BGDl1l7kRFRlNWXEZJYTHFBQXk5eaSnZ1DVnYuOdk5FOTnU1lRQV1dLTU1NdTW1VJdXU1ZWZl0IcjNFReAVBITExAXALOvr5QB0BsNeOl1KNQq3KXGHA8UCmEGZB3BEeOZbh7uUmeuaNR5b+57TH53Mm5aF1IKYoirCCOsLojo1nBiOiMIbg3G3BSAd70/Ac2RVH3QTGxzJqp4NYlVBrYcSeHDs75sOOBGUtEkNL72KDSzkSmm4uAxnsWu41gsG4eT0h6VaRbmyIWEJzsSly4jOVdBYY2ahm4d3Zt86dnsLYG+c70fbWtCqF0RSk5VIHFZAYSkBGGODcMYEYI+zB9dmD9eoQGogoWy90MTFIDK349Fbm4S5J2UShY4uzBh1izmODnh7u2NKjAAlejUF2N2JjNuRh9cDUZcdAZcdYaXK21lOiNyg4+k6L1M/mhMZvQBfgTHRWISlwxfLeYQH6KSwvAJNKIxKDCatcQkhOOlVxAVE0xOTgJRkb4sXDCN5cvm4G1QsXDee7w3aybBwYHk5eUSGOhPZGQEtbU19KxcwareLnpXttFVWUBmtB9q+ULcHN5jyZK5TJ82iSnjxzJl3BimTBjD/FlTKSnO5t69G/Dnf4c//RvnTh/n/NnPXzTg/Zn/+q8/cuH8af7P/xFmOSJlL1S9aND7I7///bfcv3eTO7eHuD0k6uvCWlZslrsjNdQJF7xHj76VVPyz5z/wzTe/lcbeBgfvcePGfa6JpTQPv0YsvxkSLnU//I4ff/0vPP/qex4++ooHj8Ql4DuePvs1d+58xeCNx5Kav3XnK67ffMzFwcecvfKcnR9dZWDnZTo2nZIU98HTD/jVidvs/2SQXx2/y/sfD7Jl/2Xa1x6mb9dZjl/5V3o/uEtx7xmKVp+hpPcslvUX2Hfu1+z8/AmV3cep6PqM+r4zdG+/zIenvuHA6W9oXXeGuv7ztG66SO/ui6zc9DGlNc3s2/ch3T2dJCTGoNZ4sNxhIc7OS/CQO0nlFQH/hQvnS7V7K+itqXobrP+eWrel8AXoxbMtbL9rPV+51f0U9FYvfKvH/SvV/5bwxR/+hgR70T8g4s1hv+CNF9AfM3YEi5fMk/pAsrJTqa2vpK6+hsiocKlJT6Ty3d1ccZO52jj/yhkvtT6MjKYospqjER34hV3CQCed0p5MSnqyKV2ZJ8FeuOVZYS+ALzrxyyRlL1L4jRtfjdsJa9yOHVZl37mjU0rfW1P3nbSKkboXafe/dtrAbT0F8K2wt10GGtZZLwk//Z7VDU9A/fU/8yXkRT1+fZM0RifMctq2iMtGC/VCyQ/UvwR97ZpaqT4vgX5NNTUi+iup7ROgF3a4FbR1F7NyZQFdbWm01MfS3BRLW0sina0prOjIom9lIRvWVrBZasirZfO6BrZu6CI7K55pM+xZ4ric4LAogvwicVoq6rZ+REbnEhyRjYcyiICgZJKSi8guqKK+dSVrNrzP6v4NkolDV1cPra0dtLS0k5Ody6KFixgxYgQjRGf8mLGMGjWaUSPeZvyo4TgufJfkSDO1eYk0ZMVgSY+irTCV3tpi+uqKyY4KYMl7M5gzbSpL5y2Q1LurgzOe7mLHthp/g55Ab2+CfUwEGo0EGoxE+gcQExRMhDmAEB8/vL2MKOQaZO4qnFzFJjqRqldKu+LFvnhrKF5cABS4uQkYKZDLFSjcFSjdVXh5aNAJJS9T4+PmhbebFp1Mg0omOu+t43VyhVhHa0SnMJAV5sLhvoVc3jqOq5vHc3nLBAZ3TOT2zonc3S1Ab8fQLjtubBnDl/0jON72Jp80vc0njaM42DCajyxj+LBmNPss71j96stGsCnnF2wvfIt91WPZWTyNxKXj8JowBje7EahnTiPMZTkRclfC5I4k61yoiNLSmOFHbbYfJan+RAcY8Ndp8fc2Y/L2JzExmQIB97wCcnMLyM7OJSMjW7LfTEvPJDMzS0rjS4CvtdDYWC9FUbH4frYUeXk5VFSUUVZWQk1NNZXVVRSXllBQVChFWkY6waEh+Pia0BuNqDRqFCqldPmTKxSIMRwXZxdp6dCUd2cwYeZ4XDRLiSoPI6I1gvCOcALag/Bp90Vep0LeoEFVq8dUYyKpOZjylb5s/9SfXWdcaV0/n+C4CSj001Ab5+CmmcQydzuWuI3DVTMZbcAc/KKWEJbkQGS6Awk5LuRUyKnt1NK10ZvuLQa6Nhno2miie0Mwbf2RVLSEk1YaRHimPyEpwQQmh2GOD8EUE4whIghdaBDakCA0wf54hfhJ4aD0ZK7jctx1OpwUKmYuXCKNyCl8zaiDglAHB6MMDsbTT4DeDzejCVedUQoBd1etARetARvold5+aEwBaM0BBMXEEp2ajJevEYVegU+QgaSseLz9xdSBAL0ec4A3Gp0HoWF+JCdHsWzZHCZPHo1eLyc01I95c2cRHORPUlKClEoV6dNJkyZKTVKl5SIT2MXGNSsoyYtl9+YWzp3cwueH+tnU14jZ4C753c+YMp6Zk+2YP3MyS+bOQunqSHZiLMU56VSV5XP54mm+evaQ3/z4Lb/59Xcc/eRj/uOPYp7e9vMn/vzn/8233z7m3r1b3Lv7QFo0I9L1IoTFrZifFypc1OHv3v2KmzfFproHkr2srbN+8MYjrt94JFnbXhPb7G49ZVB8b/AR1wYF1MXz45chXl+98ZirNx9L5+WbT7h44ysOfnGPFZtO0rHhFHuPPWTf8fsc/OIBR0895MgX9zjw6W0OffGAj0884LNL33Pi8m84ev4HDp7+jo++eM7e4w+ltP2nl3/k4JlnbDpwgw0fDbHpo9vsOHSbQ6ee8Nn5r/n4s4fsP36Pjz6/zbEv77Jh1wEqLI3s2buXGks5CYnRKFUyHBwX4OyyCHe5A3qjGqXKXRqzGzt2DG+//TZvvy0Ww7zzk9r86yB/Xb3b6vCvA//1z63PL1bMSpvpRN3eup1OLLcZJlT7X4RQ+69fAl57fusN3hDQf+ufsJ8yHqXGg4TkGIrL8qlvspCSloBc7orcQ4aHu8z2H8Qr0CdZQkitCyetPpKsphhy2xKl7vuiFekUd2dRujJXWmMrdtZX9ZVQ3V8qeeFb1pRSt66CemnxjajZW2HfurWBju0tUgrfCnrraJ3woBfK+3X13SI15lnr7QLSPwX4K9CLzXaini9AL1Lvtu+9Dnah1l9//bdALxoCxey8VcX/ddDXDFRTPVBFVW8Flr4KacSueXUF9R35NLak0d6SSnd7Gt0rMujuymBlVxb9q4pY118uQX7rRgtbN9azdUMzWzd10Lu6gbjYEEJCQnFwUDBrlgslxa18/PEpDnx8mo6e93FxD8N+kidTp2qYPVePo4sfgaEpJKbmk5VbQnFZDTXVjbQ0d1JYUIbJ5MeSJcuYONGeUaPFLP5YyTd5/Hg7Ro8cgf34sTgvXYib2Ev93gxki+bjrZSjcXPFefFCNMKSNjCYlLgkstNzyM3KIycrl8zUNBKiookOCSMqKIQwsz8RLyBvA32wtxm9Wo/cXY2Lq6cEebFKVgD/FeQF7F+B3t1diVyuwtNTeNYrX4HewwuD2GznrsXb/S9B76nwQqHSSkYSQVo1bdkOnFz3Ltc3j2do80RubpvArfcncmenAP1Ebu+ZLKn8Kxvs+LR9OIca3uZQ/QhpXv7j+nEcsIxlb8U7bM1/g+1Fw9lbMYoD9WM40DSWzuQpyEb9I67jxuC7dCERcjfC3V2IUjiR5edJVayepkw/mvPDyIs3EaB1R+vpjk7lhb8pkJycQqpqaikqLSG/oJiCAmGaUUhWdh5p6dmkpmWSnpFFRkYmmVnZZGVlkZuXQ05OFtnZGWRlpUljgmXlxdRYKqlvqKGpuYGyijIKiwsoLC6kpKyYaks1FVUVlFdWUFpeRkZWJkkpycTGxxMZHUlQcAA6vRa5QoWbpwJHd2fmLZ+D3M8dY6oRfYYOTY4GfaUBXZ0BRbkn+lI5ca1Kuj/S89ElPduOysmsmopSPx5P9Sy8vJciU85goeM7OHiOR+snRukciUh2JSbDhcQ8FzLL5ZS3eNHWL9S7iZ6tPnRtNtGxwY/2daHUdUdQYAkhpSiYiIwAAlOCCEgOl8I/IRTf2BCMkSEYwoPRh4kIQhcWgINazhxnBzyMehwUnry3dBkLnV1RmcTsvRXyAvSKoEDkfw/0OivoPXRC0ZutoPcLJCQunsCoSDQ+BkKiQ4iIDycyMYKQqBDkag9MAd54qtxwkzuRlhGPt4+KpUtnEx0dgMVSTE52Cj7eWtLSkomNjUap9JTS9mIRjre3gYZ6C23NtazoqqOpLI115ak8PL2TX98/yuDZHdSWRLF5oInm2mIUMgecFs9nybz3mD11Iu9NnYjT0vnSaJ6fj5YoYWAUF0VOWhLpibGs7Ghhz/bNnPrsCE+f3OG3v/2ae3dvcvvWELduCZtYWwPebQnyoktedNkLR7w7d4RRzXNu3BBb5EQ8kU7hMHfrzteSShcWt1evC8CL1bbiAvDkr4YE+sHHXB18zBXRoDf0DZeGfs2uw0Os2Pg5+47d4+CJB3x69gnHTz/g8InbHD/3iFNXv+Xzi9/w0Wd32bTvImveP8u2/Rc5ffl7zlz7kRMXv+LTc085fvYxn198xMmrzzl+4TGHTt3jyJmH0mXi4Bf3+fD4LfYfv8mRc/fo27yHqrom9u3/AJHmjokNl6Du5LwEF9lS5AondHoVrjIHFi9ZwNSpU5kwYSITJ06S/OZFN73oqh852rq3/p2RIyT4C4VvC6HYBcxfB75N1b+C/98D/asa/ev1+r8JemkZzi8ldf/LN/+REaPfYpnjIsnpMq8wi/rGamLjIpB7uCD3cP5L0MdXBZJkCSWlNkyq1We3xJPblkxhl1h2k0XZqlxpfW3F6gLJMc+q7K0768V8vTDSsbrmiZE7axd+2zaRwm+1Oubt6KRjeycd21Yg9tLbYC9OAWwBZJsatwHcer4CvVD2omlPgP717wiw237374HeZoojFL0AvTil2vxPFL2Ynbeq+pqBGqr7q62Neb2V1PVW0riqgrrOApo6sunpzqO3J4+eFdl0d2XR05Ujqfl1A2Vs2VjDtk31bN/czPtbO9k60MiGinzWhUTRuFhBzNQlRGt8qLM0UFneTIA5i+VLYpk5PYopU6KZPDmciRO9cXSMJCu7GYXSH6XChLchFJ2XL8FBUSQmpFOQX0JlhYX8vGKSktPw8w9EodSw3MFJ2nc/baaYAZ3LsqVLcXd1k2bZ9XqjtJihvLya9rYVrOoeoLdnHT0r1rB61Xr6+zbQu2qA7s5u2hpbqSotJzMxhajAYKIDQyRFHyn+YfTxs4L+RcreSaaUIC8UvdgX/1PYW+v07i/S8J6eaml0TozPqT3UaD28pI57X7keHw8dOpkXajFiJ9zx5GoE6JVqL7R6LT5efkQZFXQVLOfo6jlc3zaJm++PYWiHHXd3TObOzunc3T2D2zunMrh5Ep+3j+TjuuF80jCaQw3WtP3O4uHsyH+L3aVvcajFjo8ax7LHMp7NJZMJc34bd/vxBDo6EObuTISHE/Feshepeh9assw05gaQF+eLv84TrUKBl0qLXmsiOjqByuo6quoaqKqro7zSQklZJQWFAvZFZGbnkZ6ZS0aWFfqJSSmISE5JlZr00jJSEZGemUZufg6FxflUVpdL87c5ednSe3kFuVRbqrDUVVPXUEtrexslZaXk5OWSX1hAfqHweyijtKyYnLwssnNyScvMJi45mQABTx+xqU2H0qjEVeeKk8EJFz8ZzmZXTAlqanrN9O7W0tQvIyBiJsscp7B46QycXN9jieMU5i4eh7PndHxClhOWICMyxZWkPA9yq1VUtetp7vOle6M/vVsDWbnZn66NgXSsj6SxN4aylkgyysOJywsjOjuS0IwIgtKiCEyLISg5Cv+EcHxjQ/GJDsU7ygp874gQZHo1810dUZh9cFArmLl4MQtcXCX/e6+gYLyCg9EEB0tOeoqAAAn0Hn9L0b8AvbvOB0+DCZW3n6To/cIjCIqKJCAshMj4aCJiw8kqyMI/NAC1XoU5yBe5yk3yJEhJi5M87+PjgykuTictNQqFwhkX56W4ujih0aiIj48lMTFeOktKiigoyKVUKK/aYtaX5bPJz5fDiVGcrsujO0bHsZXVDH28jeqUSBRL5rJgxhTmzZnGsqVzcHNZJk1whPmbMHt7YTaoCTR4ofeUoXBZjtbDhcSIYFLjIkhNiqa/t5srl7/kzu3b3LxxjwvnB6X97dcHH/Lw4Xfcu/e1NBcvlPyzZ7/h0SPROW8FvDhFDEmg/0oC/dXrDxEhGu1E/FXY33zKFfGZiMEnXL35hCtDX3Fp6HvODf7A3sODfHRsiONnHvLp2QccPXGL46fv8un5R3z+5RMOn3rA/qNDHDz5iI0fXGDNrjOcvPZrPjn3nN2f3GTP0Vt8cOwWH3xymQvXn3Px1g/sP36X7QfvsXb/LXp2XqFjx5c0bzxD97YztPTuoblzNZ9/8RmW2gpCQv2lurwEetelyD2d0XjJpZHHZcsWM3PmTCZPnsKUKdOkpWNi46gYmRMhxqGte0rsEE6mIoSLqQjxPGrMaMS4nS3Ejntbyl/U4m3gFmr+jWFCxb+m0l9T+tba/V9+9vPvS6p+2C94861f8ObwXzBrznQp25SVk0JjYzWZmYl4ebn9JejjKgNIrAkmuTaMtIZIsprjpJn6wq5USqT0vXWrXflqkcIXsLeO3IlufKHurc55VS9211tVfcuWRskxr21rK+3b2unY9oWGuDQAACAASURBVAr0r2+XE6AWgLbB/nWIW2v1P03d/7xGbwO9DfY2RS9eiz/XFgLsAvai69+m6KVu+zXWRjyh7kXXfd3aV7AX0Bc1ezFPX9tXRf2qChp6SmjpyqezM5cVHdl0dWbR1ZHFqhW5DPSWsEnM0W+uZ8eWNrau76CjqZys2EhytCZ65YHscg5gpyKYT/LK2NfQQm1yPhn+GZhc4lkyPYiZk4KYOTOE2MRmVvV/RF5hAyVldWzdupee7jW0t64kOSkbvc4srVg0GszSusXkpCyqKuqpr22mrKya1LQMwiIjiYmLJzungLLyaix1TTS3d9PZ00fHin6amntpaFiNpaaHmuoV1NV209bSS9eKftas3cTGDVtY17+OgZWryUpMIdI/UAJ9lH8woSZ/DGo9Hm5KRF1edNfbUvcyD81L2Du7qXHxUCPzUOMmVsvaQrjeuStReqjwEjP0njrMSiO+nkaMcj1eHlrJEU8hqXkdKrUOrZcevc6I2WAi0qQlM3ABfSUzOTEwjRs7pvBgzxQe7J3Ivb323Nphz/WNkzjZNY4jTaM5WDeKPWVvsKPol+wuG87+mpF83DyKQ10T2FI+gcrAUSS4jsK8cDLR7q5Ey52IVzmTZnSlNEJDQ4qJpkwzzfnBlKT4E6CXS577Wi8ftF4mDAY/MrMLqalvobqukcq6Bsqr6ygqrSKvsJT8ojJyC0vJyS+WPLPz8krIyMwjPSOHlJQM6aKWnJpCcmoyySnJEvhT09MQKfqsnCwE6EUI0JeUl1BSVkJdQ52k5gXk8wryyc7NkdL6ZRXlFBQX0tLWQm1dnQT7zJxcsnLzpSxCQX4Budm5JCelEBkRSXBwKL6+/mi99Wj0rijUDlL6z9nRCWen5SxzEEYh05m7YDLLnGZjMMsIi1eQkKkgu9SLmnYznWuDWLUlmNVbA+jdGsSqTWF0rw+nfW0MtT1xFDbEkloaQVxeJFHZMYRlxhCSEUNwRgxB6TGEpMYSkBiJOS4Uc1wYvrFhEuw9ffUscnNC5eeDi07D9CULmeWwHA8fH7wkq9xQtKGhEuitTnoBUurew8eMu7cv7kYTMoM3bjrvV6l7rRF3vTcKoy9qH38J9Ea/QPxCQ/ELCSYoPJTQqDByCnIIDA9C56NHY9Dg4LwU/0ATvn4GQkNNZGbGkpAYjLe3nIgIM46OC5n17nQpXT95sr3U+SzGnsRMszDTmTfnXRSy5eRpvehc6krnnEV0LljImiVLeV+jodvFidKF88lcOI/kJQtJkrmSEehHX3c7x499woH9e9m+aS1t9VXEhgTgo/ZE7+lGVJCZlpoKNvavYsPaXj7av4ehm4PcuX2XG4P3uHDuBhe/vC2p9a+e/47nz/+ZG4OPGRx8JHnDDw095edxc+iptJXuxtBTrktK/iHi+dlXv+Peg+8Zui0uAU8YvPmUG0PPuH7zqZS2vybS+zeecU2k8m8+48rNb7gy9B2Xb37HuSvPOXPpCae+fMhnZ+5w4tx9Tpx/yOcXHnHi4lO+uPgVJy5+w7FzzyXAn77xO/Yeu8va3efZfvAGAzvPM7DjFKevfcPl+39g04Fb1PSfo3jVOWq2DlG/+yG5q85T0vM5+bUb6Vq1kZMnv5C61MMjgnH3cMbBcYnkfeDm7oBC6Sa9FqCfNm0q9vb2TJxgL20atYHctjZcnK+HgL/YT2K7DNgWkYlTvCc+s/4ZYyX/eTFWJ+xpxYjdq9W1YvROzOWL7n7RrCfG8ayd+QLutjS/7flVtkA09Fm79AXs3xj2j9hPsZNKEXl5qbS21lBcnPmXoI+t8CWxJoDk2iDSGsLIFLX69gTJFrdQ2OJ2p0vAF8pegn3v67C3zteLTnzbhrsmoeo3Wa1x/yegF3AWgLcp/Few/6mit43iiSY+G9D/p6AXkBd1epuiF69/DvraNTbIi2Y8C5aBOuu5xkLdQA2N/TU091fTurKY9s48OjtyaGvNoLM9m76eItb1VbB5fT07NnfQ39NEUVYm0YERhJnSiDEVkOZTQElAKRWBxTTF1NCZWM2m3DoONvTzq4YBtlV00V/YSkuWhQPb9rJv2y7aG5vYu3sPx45/Sl19E6tWrWH79g/Yvm03u3ftp6e7l5U9fURGJmDQB+DtHURgQCS5uaVUVzdTV99BZXULRSW1lFQ0UVBST15hHTmFdeQWNlJQ3EZpWSeVVd3U1a2ipbmXlrbVdK9ax5qBTawZ2MC6vrU0VllIiowmISyc2KBQws2BGDUG3GUKa+pe7JJ3lks1+tdB7+KuwUXU8eUa3Dy98PAU++Q1klKXe6hQio56uZcEel8BeoUBb7kerVyLytMLhVKLQqVDpTKg1ZikdLS3r4kgcwS+Ci/MrvNI19nRFjOWjxumcXnjVG7vmsz9PdO4vX0GF/uncLh+JLtLfskHFcM4YBnBwaZxfNxqz966qbQmjCPObRg+c98hXb+cmhgDVZF6CoNcKI9QUh2npSHVm4YMPyyZAZRnhBLio0Kj9ERA3kvri07nS2hYNBVVtVjqmqmubaLK0kRppUjhV5FfJMArooL84nIKi0W9vUb6rLS8htLyaopLKykoEheBQjKy88jKyScjO5dUUdvPyCI9I0OKrJwccnJF42YOmdnZZOUIpZ/3InIl0AuFL0b62js7pAtASpr18pCUlExOXg75RflUVFfQuaKLsrJSsrIyyc7KIj09jfh4sYozjuiYKIKCAjAajGi1GjQaUf8Xc+QueCgdUBkdMQW5kpLtQ3VzBM0rI+haG82qjfGs3pjE6vWptK9Ooro1ljxLNCnFUcTkRBCdE01EVjxhGfGEZcYRKmCfHktIahwBidH4xUfgFx8uhSbYhJNGjtJHpNvVzHFazmyn5QjPel1YKNrwcHThEXgJ0IeEvLDM/Sug19tAb63XC+h76E2vUvcmf3z8A4mMjycrL5/UzCz8g4Lw0msJCA3GaPbBVe6KzN2FoGB//Py8KSxMIyc3nqBgHYlJIVRW5qJWy1iwYDZz5rz30p1s1KgR0tKRUaPeYeTI4dIGPIXDYuLd3Ul0dSFq3lzSZr5L3ruzsCxeRLdMxmoPT1Z5KOiQe7G70sJ3jx/y+z/8nu+++5rBqxdoqavC30fPirZGCrLTaamrobengwZLJd0dbdy8cY3nT59x++Y9rl25w4VzN7l00WqAc+XyfWn5y83BJ9wYfKHe/wboRU3+zr1vuH33a4ZuP5dS9/cffs9X3/yBJ8/++SfAvzr4iCs3HklK/vqNZ1y/8fQl7K/eeMZV8frmc65cf8bFa085c/ERX5y7y2fn7nLi/H0+E/PvL9LwR88+4djZZ5y5+ms+PHqHDw7f4uiZr/nk1Fe8f+CmlKK/fO/3fPDZMywDFyhcfYbKzddY98Xvadhxm7y2g6SW9NDTv4VTp07R2FCHf6AvYnfDsuWLWLpsgTSyJsbsxPPixQuYPHkSdnbjsbObwDg7odTHSqn7MePGvlTvNgX/uqK3XQheP20XAnEZsBqk2f1sx8lre07GjUX8HaJMIDID4u8V+1DExUBcCIRvvQhxGRBZAtGZbwW+DfZC2b/BL9/8BWPGjiQ4xJfc3GQaG8v/EvQxFUYSqs0kWQJIrQ8moymcnLYY8jsTKOhMpqAzBVGvt6Xxrcq+8IWyF6q+7IWqF2N3L2brN9ZL43ZtW9usiv611P3rit4GdQF58b7ttfV8BXoB+fq1QvlbLwX/X0EvIP8/Ab0AvFXFCyUvQF9L7Vrhe19Hg4B9byVN3cW0dhbQ3V1EV2cuPZ3CIa+MDf31rO9vpraigJiQcKIC4kmOKCQ5zEJ8cAPRQQ2kxK4gIbKDSP96Yv0tpPhVUxTaTKm/hTLvAlYn1vJhTQ8f1rVxZEU/e1q7WVffyu51m2isquHwx0fo71tPZ+cq+vo3sHv3fjZv2saHHx1i1wcfExGdikYbJPUALJinwM3VF6UyEF9zAvHxxaRnWsjIaSSroJnC8lbKa1ZgqV9FU0s/Xd3rWd27mb6121izfjsDazbT17uO3p5eWuubKUjLJDsxmbToeGKCIzB6GSXQC097oeZFfV6k7X8Ceg8vXD20uHnqcFfo8FB4IZrrPD298JRrrM53cpGG1GFSGTErvTEpvTEoDXipxFIHAxovowRVvVaMjvniYw4kwC+YYG9v/D3d8F08E+P0YUTO/ycKFG+yInYcu8qn8ZFlAp+1T5RCqPrDjaP5pHk8+2on05U0gUTZMLxnvkmkyywKQ5xpylLTluVFe5YXLRlymtN1NKWbqE8305ATQld1OmnRAXgpPKUMg0rjjUbrg8HbLCnz+oYWamqbqK5tpqqmmZKKGgrLqsgvriC3qIy84nLySyooKKmiqLSGwtJqSitqqbQ0UmVppKKmnrKqWkoE/Css1mxAUTl5RWUUl1RQVFJBbn4xmTn5UgkgPTMHAX4B/ezcXHLy88nJzyOvsIDCohJy8wqki0BWdgbp6SkSyCsrq6ioqGTL1i2s7l9NWlYq8SmxJKbGS5mE7LwccguzKa8upLHZQk5uJimpiaSmJZGUnEB0bAQBwWZM/j546TR4aRXoje6Y/GX4h7gTFa8nIyeY7PxQ0nJCSMmNJDE3lsTcJOJzk4nLTSQmN5no7BQiMxMJzxTQTyQkNZ7ApBgCk6IISorCGBGAV7AJjZ8RV40n852Xs0DmjNzXG0NEKIaoCPTRkRiiotCFh/8M9P5Iit7HV+q8F4peNOAJwMv03rjrfRCpe1GnVxrNaE1+kitebHIymbl5VFlqiYmNx2jylUCv9TYgV8klWCQmiVWkIWRnJxASoic2PoCi4lQJ9P7+eqZNn8SMGdMk2E+bNoVx48ZIMXb0KCaMGsVEuzHMmfsuSxbNxWn5Qhxmv4vb3NmYHJaRpJSTqZRTrPViS04+u8srOLRmgGMH9nPsyGH2795FanIsURHB9HR3cO7sF5w6+RmfHP4Vf/zjv/LdN8/47NhRbg5e5/tvv+f20H0uX7zFhXNDfHnhtuR0d2voOSKuX3vE4HVrTf6lmr/5lCERQs0LJX/jsQT451//nm+++1fuCGe7K/clFS/q9/cf/iDBXpziMnDl5iMuXnvIlWuihi9+/wlC4Vtr+o+lZymtP/iMyyL9fu05568+48zlx5wUNffPb7HzVxfYtv88ew5e5/zgb3n/w6us2vApOz8c5NBnT9m44zxbdp3m4uB3HDvzNV2bvqRl6yWaNp9hyyf32fXpQ3p3nqSqpZ++9Vs4c/YMDQ116PReLFm6UHIvFI6FQt0vd1jEwkVzWLBwHjNmTGfKlKlS6n7qtGnSMrEJ9vYv0/ZiV7wN9ALMthS+DdDitIXtM+spLgpjGDNujKTsxXY5awiYW/sAbN+3/rnWDMC48WNf7kWxmeyMHjuWkaOtZYK3X6ynlZr63homufn98o1fIDYs+vh4Sel7G+lfjtfFlhuJrzSRUGUmscaftIZQMluiyO2IpUCCfZLkg18sxu66M60Nej15lK8SsC+Rwgb7unUWGjbW07ipgeYtTbRtb6X9/TY6X4zZCfOcju0raNtqa8z7OdxfNdrZoC/S72IOXpziPbEQp2FDy8to3NiKNcR7zX81bDV6m7J/ZZIjjHJehVDxNf3CGU8Av1Zq2KtfW0/92jrq+2tp6K2ifkUJTV2lrOipZOWKcvq6q+ntqqWhupzY8Bh89WFEBmUTH1lFbHg9MSFN6FXFaJVVGL2aCDB1Ex7QR6CpG6O2BR9DJyF+fQRpOwhwq8IwN5lkp3RWRrWyLbOLPcWdHGzuZU99J/u719JvaaGluIr13X30tPZwcP8RPjl0isjITJydDSxZZmDyFFcmTliK/cQl2E9ZzpRpjsyZ64FCFYy3KZ64xBKqLW2sWr2eteu30j+wkQ0bt7N12y62bd/Fpk3bGRjYQN/qNbQ2tpORlEFqTBKlGXnkJmUSFRSJVql/qeidXEWNXoWzTIBei4ub5mUI0Lt76vFQGJArreGp0KNU6FB56iSLW4NCj6/KGz+1D75qb7xVRgxqAzqNEZ3OR9rqZDT442MMwGwKINjXj2iTkewgDYUmN5JcZxO+wA7f6cPQTf4HvKb+A7pp/0CC8y/ojB3Ngbqp7LNMoSNhPFEuw1DNHIZ58QQKAp1ozfCiJdOT1mwPOnM86cpW0JWlpj3Ti6ZMA/WZZmpzQyjNCMdXr0KlEt26Xqg1OvR6H/wDQymvslDX2EplbQMVlnrKLfUSsAtLKskrLJNgL55FFJdVS5+VlFskoAtjj4rqeinVX1ZdK/1+WXUdxaL/oqRKilLxuaWJvNIq0vOKSckuICkzj7TsAlIz80nNyiMjt4CsgiKy8kU/QD5ZWUL555GZlUO61PWfiej6F1mA/IICEpISiUuMIyE5gcSURHILcqW6v0j5H/v0KP1reknLEOWERNIzUyTHt4LCHAoLc6isLKW5qZ7qqnKSEmOJjY0gMSGKwAAT3iYteh8vNAYVSq0ClU6JwdeAOdhMYGQw4QnRhCfFEJ4SR3haAhGZSUSkxxGZFktEagz+McEYQ33xCTfjqnFnkctSFsqWo/Az4hMbjk9CJPrYcHQxLyIyHK/wUNTBQdbxugB/5H5m3MVKWm+jtNxGrKl1Nwgl7/MyPPUmPHXC5z4Qv6AQImITiI5PJCQ8kqDQcKLiYjEK4x0Pd/RGPXEJ0aRnJuNrFl7/RiKjTKSmhVFalk5FRR4uzssYNXKElLoXsJ8yZRITJlh3h4t1olavirHYT7Bj4fw56DRKFs+bjdOiBciWLcFh/lx8dWq2bejnP/6X2DEv5uP/kz//93/w5MkDDv1qH4c+3s+PP3wtzcz/4V9+w9nTn3Pt2sUXbnj/zffffc2toSG+++4HqT7/pVjz+uUtzl+4w+Wrjxi8+VyC8NXromNewFiob6sC/+mzSMs/kdLyAuTf//hvfPPdHyTI235PnDdvfc29Bz/y5NnvuHv/W8R4najni6U31g59a5f+tUHRpf/0RTzj2qBI7z/n6o3nXLnxnMuDz7l07RlfXnnMucuPpDT/l9e/4eSFR5y6+IjTlx5z7upTLlz9Skr/n/7S+p2TXz7hxIXHfHHhAacv3OXspTuc/nKQnr61bN2xk5OnvqCmtkpaUCRWDgv3uYWL5+Eic5RWEM+eO0ta+23dKmpNz4umPPtJU5g6bTpTpk5j0mTr8/QZM5k2Y5pkdSvsbsX6cGua3l7yRhk/wZ7xEyZKYTd+IuPGjWfsOGtN3wbzcWLLod1YxowVrnzjGDPWToqx48YzZpyd9H0B9tdBLy4GtvfE+yLEe6IUIHbQ22b0RYr/F2/8o/SZQim3cf5V1310qZ7YMiOx5T7EV/lJqj6tOZysNpHCjyW/M15S9tLSm650CrsyKOrKprRHrLO1ueaVY5G221moX19Ho5irF255W1sk2HfsaEd04Eug3/E66K0NeTaov36+rtoF5EXdvUWY3Wxsewn514Fvff6/A/2rTnyRxq+jTqTz+y3U9ddS11tDQ281TauqaFlRRWdXNSu7LHQ0VZGfnkZUUAwGRRAajygMqnSiQ5qIDGojIqiLIP9O1Kom3ptVwPRpxSyc34ST4wrcPVbiKutk8SILTour8Za3EaruINW8irzQPjIDOiiJWEFj4mqaYrtYn9PHkYatHG9Yw6G6FeyoaWVr22qKM8pwmKtk5jgXJo91ZuIERybYO0jAnzLVlUmTHZg1S0ZoeDqR0WkEhMQQHBxNQEA45RUWNm4SkN8pxbatO9m8aTvr1m6isb6FlKR03Fzk6Dy9KMsqJCs+nSBTEGqFFjeRupcpJMgL0Ntgbztd3b1wkwslb8BTJTqXX4TSgFLA/megN2usoPdRGjCoXge9CaPBD5PRHz+TL8EmE/H+PlTFm2hP0NEQ5k6JcRFpnv8vd28ZHdeZrev+uX9O9+7EbCdx4jjoxImZZIuhxIwlZiiVpKqSqkrMzCyZOTEFDCGHwcwUY7jT3enu3bR3Zzckee6Y31JZCnX2Offec++4HmOOtWpVSfawEz3fO+GdDxK7aBb+D92J6+xfsGr6/8B11v9B1JM/J3rhv+E19+f4P3YX6d5PUJvupRR8R5EHXWYPOotc6SxwpcvoQZfRh44CH1qK/Gg2hVBriiUu2B1vtzV4efrg4emDj84fP79g0tKzqWlooqJGmvCkPt+AvUpT5pK6l5R9sbVCAV6UukOxSw3fXl6joqxCU/O2imoFeltFDWZbBYUl5RSVlGMuq8FSXkt+cRmZRgvpeUWkZhtJzykg02AiI7eALEMh2fmFZOTlk5mTT1ZuPtl5BbcbADNzDKoXQJZtpKSlkpqRpmAvvQC5hjzVA2AuNlHXUEt3bxd5+bmkyyEgM13BXlbYVlaVUltTztNPbVUxPNTLpo2jlNmLqa+rUteSkiIqqkpVFJrySUlNIDomnJCwQHT+PnjqPHHTueMe4KUUu190CKHxkUQlxxIUE4qzzg3f8ABWe7uwyGkZi1YvwyPEj5BkPaHpiQSlJeKfokeXFKNFQqwG+uhI3CPCcQsPxSUkmDWBAQr0a/z9cZaYAHoXacbTBeEdGE5gWDSx8Umqh0L6K1IyMgmNjCQyNpZVzi54ensRHhlGQWEe2TlpeHiuJixMR1p6NGZLBuUVRtWMN3nSL7h39j089NADyDYx2ZAm43UCeYnpM6Ywa9Z0Zs+ehZuLE4nxUTzx2EM8OGc2Tzz2CJnpyZw/d0L9gP7d7z7jt7/7nK+++RvHjr7NSy/u59eff6ze+8ff/5MPblzh+Htv8avPPhr7gf4Nf/vyz9y4/r4C/ccffca5s1c4elQ67mXF7FW1y/3EKVHcGuQdwB4HvADYAWNtfM7RYX/5/c8QZX/95hffOSB8xMXLn3Hzg99x/aYo/M+5ces3KuV/8vQ1BXzJApw8LQ190synKf2zAv7zH3L6nBanzn7AyTO3kKvEiTMfcErel0PIpY+5eus3fPL5n/j48z9x5uLHHD99g2Onr3P8zHWOnrrKsZPXOHriCkeOX+TNd47T0NLGzl1PqwOrNLU6uzrxmJRVHnuIxUsXsHT5IubMnc2cufeqxWGTpkxSHfZal/1k7rhzMndOmsKkyVPHYjrTpmsNeJKad9Ti77pH1hhLXf5eZt87h3vvu5/Z9zpCywzcc+9sVbOXur3j6+TwIAcDdSCYcRczZt6NBnstbe8AugPqDlUv12kztIOAvCevHcB31PIljS8HAMev24o+wepDok1Hkt2X5PIgLYVfH01eUzz5ouzbUjB1yMKbTEzt2Zg7chXoS/vMqhlPPPC1hrxK1ZBXt66ahvWOOn0DbVubaFeb7TTznPbtnbdX1n6/Lj+u6AXuAnul4sdm71XT3oYW6jdoir5OfOonqPv/K4peIK815cn2OtlJX0v1UBWVfeU0DNdQN1hDw0A1zb3VdPU10tHRQGlJEan6eJKiU8hJKSIlrojUuAr0EZUkRDcRH91BREgLCfFD+Pq2s8q5jSeWdHDfg03Mvr+V2XNbeOjBZubdX43LklZig0bJS9xOQfJO0vVbyUzbTULsVtL128iK2UBa0CCG0AGs4e10pXazwzLA1oIG9jcN8lzrML25FeQFJuGywJVHHljOtBnzmT7rSe66exFz7lvOww+uxGmVH9FxGSQmZeLnH4LVVqFAv2nzdjZv2a4U/dDQOmzWcmKi41mxzImZ0+/m8YceIz0+hfgIPQG6YG2G3knbN++A/MSrqHqBvIu7P26egQryci/h6u6H2xjovVx98HXzJdDDn1DvIMJ8gtU1wCtAU/Q+gfj6CeiDCPIPGQN9IMkhOspTfekv8qFPFHnSMhr0y6iIWEKh73ySV99P+MK7CJh3N34PzyLkibtJc59PWZwLrbledBV401XoTmeRCx2OUK91dBYF0m4Opq04gpaSWApTgvF3W4nO3QMvT188vfzw9QsmJCSS4hJZWVmHvbya8uo6pept5VVYyyopkfp7aQXW0kqVlpf3K2sa1KFAUvVlVbUqyqvrETVfXFqhpfslTV9cSmFxGQUSJeWY7FXqmltkJctoISOviOx8M5l5RQr4WYYCMnLzSc7IJiktk5SMbNKycsnIMZCVV6AOAbn5BeQZ8snJE2VfqJrzDGLkU2BEtmw5Ov8F8JnZGWOhgb7EZqaltYGdOzaz//m9DPR30dXZQk93G2Wl4vhXpEIOAhvWD7Nz5xZ279qu7jduHFWvN21eR1tHM1W15Wr9a2puKkGSovf3xtXLDSfX1azxcMHNx4PVHi6scluDZ5AvwfpowpL0hKYkEJKaRGCyHr/EGC0SYvGNi8YrOvK2M54sv3EA3sXfHxUK9AG4+AbgogtgjbcvCRk5ROmTCYuKI9tQQEx8ItHSoBgXh19QIIGhoYRHRaqlI+kZyaRK1iIyEE+vVSSlRGIvzSc41JMpU3+GrK1dsXwpsrfezU1m66MQz/EZM2QrmpayFdCLV/6TT8xjxfJFrHZaiqe7M/m5WRx+6SDH332T5/fswJSbTrnNQkdLPWUlJg6/dIA3X32Jp7ZupKW+mtGBHl4++BwvH3qe/ft2sX3TOg48u4cL589y+eJFrr5/g9OnLn8P9KLq/xXoT5/9AInbQJ4wSnfh0sda452CtZYJcBwMLl3RDgICeUnjy1XALzV+Uffigy/AP6VS+zc4Kdvxztz8HugF9hLS2S91f8kOXLj8Ebc+/kJturt87VNOyNKcM9c4fmpsgc4ZOUhc49ipqxw5fonDr79Lc1sHT+16moMvHCArN41lKxczf8E85j/5KMtWLFL3s++bhXjOT5k2CUmFS7e8ijvu4Bd3yDz9ndwxSd5z3N+p3neM18nI3R2T7kBdJ8sYnvZZud45WbYayr+5pugdtX6p2wv4Z8s4nzT/3SNd/XczY5Y09909diCYyd2z5QAhBwr5M8p7sgxtxu3QMhBS69dCgC9w1xr7fqa6+38C5p4S4AAAIABJREFU9AGkVYWQURtBdkO0qtfnN8tsvYzcpVPUlqVAb+spUjV66bofB33F7c12jpl6WXijDHS2yahd21ho43ZiiduyebwJT6Av4VDykq5XKn7Mw15BXrrpxdJ2fTMC+Z8Cfd26RiQcNfqJV0f63gF4B+QllS+gb1hXR73U54dqaRiup2GonubBJtp7G6mpryA3J4vE2ATSE3LITbWQmWQiJ7WcrOR6slLaSIxpJlnfQ6K+H33cAGERQ+iCRgiO2oOLz1aWr97M/Q9288S8bnTOa0kM30lO8m4yknaQk7qb9OQ9pCY/S0rKc8TH7yIxaReREZvRx+0mMelZMpP3kxK8kYAnyoldZKI80MI2Sx2Hmjp5oXOI3U0dtOcVEL3UhdX3zefJ2fOZM3Mes6Y+ypx7FxMerqe5tZN16zezbv1GFRs3baG5pZ30jBx8dAE8+sh8pk+9ixnT7uKuGXfj6eqJn08Abq5eyFy8048oeoG8qHlJ4/8Q6CWFr9L3rjo8XX3wcdMR4O5HiHcQ4boQwnQhBPkEqd/LV9Kr/kEEBAQTHBhKWHAosWEhpEf4UZWpY7DElbXW1QwXraIneynt6ctoTFpKVcwCSiOepDhoEZbgRZRGLaYlzYm+fA96izzpKnClo8CZjkIJNzpNXrRZfGkoCKI4WUd+nA9ZUT4UyCKYyEACvT3wcvNS9rbu7t54eQeg16dQWVlHWVk19tIq7GUOwFdQbC/HYitTV7kX4NsrqlVXfk1DszoUyGGgtFLq9JK6r8FiL1f1/HypxRdZMZrt5JvtCNxFzRvMdnIKS8guKCbdYFKAT80yKkUv6XuBvYA+MTWD5PQs0rLzyMzNJ6/ARE5+IalqnC8HY0ERNnsZpWUVFJfYMZktqqNfxvokpLtfrsbCfHUAMBhzyTfmKK9tm82M3WbGVGSgsCCXAnlemKdgPzrSz4svPM9bb77C009tYd3aAUaGe9m2dQOHDj7L3r1PsWHDMK+8eojDr77A2+++xmtvvszzB55l6/YttHW2qsxCUmoikdER6AJ8cZcMgK8nbmLtG+iPV2gwPpEh6KJC8IsJxz8mAl8x2IkMxzMsFLfgYLWrXlS8i58fbv4BuAUEIJa3Ln7+uPr64+Ljh7OXjkh9IlFxSeiT0tTBLChMfs9AwqNj8A3UrvFJicTFx5KanqgUvbEwm8AQL1zdl+Pp7cTs+2Yw+95ZRESGIfvNpeNeUvcLFjzBvHmPKNBPnTqFe++7l0fnPcr8x+exdMlCPN1cSEnUYysxYbeaSU+OJ9jPC481y3FbtQQPp+V4OK0g0NudqJAAIoL8VRNebHgI8dHh6CNDiQz2JzIkgLTEOPY8tZ3LFy9w5dIVLl+6xskTFzkmO+OPaYr+2IlrStUL6AXmWhp/HNjyzAFuUfnnpZZ/O63vUPoT0/3jXytfJ135AvdbH/5WwV6Af/ODL/jw49+rmXyB/bET8me5opnvnBf1fpNT525x4swNTqr7m+pe/RlV5uEW56SD/5wcDgTockDQDgpyPx6O7MEVXn/9Xdrbu9izZzfPPr+XhORYNW8+f8GjLFwyn5WrlzD34Xu5654ZzJg5TTW7OaxoZTZeW0Qz7nMvrx3vOwxxJrrfaeAf/7qJhwbtMKAdEOQQ4XjtOCTcOflOHNkEacabLCvKp8pmvMkqJEXvUPcTQe+4n3gImAh9aeBz/Lqt6BNtmqIXVZ9Y6ktKRRCpCvaRZNdrrnnGZm2VrSj64i4D9l5J22sGOhO32ql5+pEKGkTVr6umaWMtrZvrNVW/tZV2CQX8dlq3tI2DfoMG/G+DXkvXC/gdkJfrfxf0DsjXrm34QdAL9NUs/beUvKypbaB+bQONo/W3Ad803Ezb2k5quxowmozo4+NJ1CeTm27EkFGMIaOM3PRK8tKbSE9oJlUa7qIleoiK6CM6ei36hD3Me6KJBx9tYe7DLTwyrwNn5y3ERR4kO/VlkvV7SNQ/TWLSHmLSniE25Tn0yQdITn2J+KQXiZVIOEhc8kvo017H1Xc3Dz0xzN1z+nnsyS7S09fSXNlHi7mchpRCutLzOFRYxCGvYJ5b4c3mJR6UL3QierUbmQYD7Z299PWP0NM7RP/AEF09vVhtdlWfXLbciVl33cuUKTOYMf1upk8T2M9imayqdfFQLner12ie9jJaN1HJO9L2Avt/BXoXd1/cVJ3eB1H1UpcP9QkmwjeUCL8wQv1CCfQLJsA/hIDAEDUCFhYSSWRoFPGRkeTEhdBcEMSIzZ319tVssjuxoWQl6yyrGC5cQU/OMtoyltKeuYK2zKX05K9g2OTCQKErPYXudAvcC93pMHnRYfKj0xJMhSGIzBgv4oK80Lk44eG0krzUNEotJgpyc0lPTic2Wk9YWAShYVFkZ+dTXlqFtaSMEglrGRarNN1JE52NQotVXYtKbBTbyxClX1FTR2VtvYK+rVwDvUPZi6I327TmvQKLXYE+r1Bq8hYFeKXkJVVvMJGaI1DPIyXTcBv0ougT0zJJSM0gPiVd1Z1TMnOUmpdrYnIaGRnSMS4jlxVYbaXk5OaTnplFdl62gnux1UJpuZ3yyjIqqsqVOU9tfTVV1WXYS4spKjKQm5OuwpCXqYAvir6+rpKhwR6eemoz+/btYN26fgYHu1i7rp9du7eya9cWRkZ7eOGFfbz99sts2TLCiRNv8+GH7/Ppp7f44ref88Vvf8m586d48aX9HDj4LNt2bKart53yqlIMRfnEpyTiFxKIq48HazxdWe3pxhpvdzwC/XAL8MNVGuf8NaA763xx0fni5uuvVtG6yDIbeebji4u3L27evviLy6M+ibTMXLLyjOgCgvEVN8iYWHz8/fHy9SVWH0daRhoGYza5eRnIvLKxKJOo2BDuf+Aepk6/kzlz72Ph4oU89tijqhHvgQdkzO5u7pYtlaLmp03l0YcfYvnSxaxYshin5UtxW72SIJ03ESEBhAcHEBUWRESwP2KK4+ftSoCnGwVZ6ezfu4sjb7/OiSNvc/b0Mc6cPMLpE0c4d+oYVy6c5oMb73Pt0jkunz+jZuevX73B+XMC+AuqCe/Y0fdV6n4i6DWQy4icBmuB/ETQS1r9/MVPFPi/9fxbdX3ta8cPA9qcvaj4T3/5J67f/JUazbtw6SMFezkEyK76945eVKB///rnnDhz/VshnfsnVY1fXPm0A4n8WeRAcPLMdU6dlfS+qP4bnDitxfFT1zl2Qg4Rsib3EocPv0l3dw8HDjzHnr1PER0XytIVT/LEwkdYtHQ+C5c8xuw5sklUmuEmIQtmtHDAfdy2Vls+I/a2Mu4mM+7f97afOCsv6XPHiJx21Qx2bmcLxrIGWiZA66h3dNVrnfXauJ08E4XuuMr9pClyKNDC8Z68nngwmDjC933Q271JsHkTX+KN3upNcrk/KZVBpFeHkV0XQ16jzNZroBcTHbHFFQ/88gHZVy81ejuVQ2MrbIfLqB0up25UYF9F4/pqWkTVb2lQa2ylZi9p/PZtAvpWbW3tGMglRT8R9AL1JuWH30LjOs1U538W9AL5mtH6/xboFeAd3flrG2kaaaRB3KqGW2kabMfWUIE+M1n9zx8eHkOxqRS7pZK8DAtZKVZS461kJNaQEie1+WYSYrpIiO0nIXE9YdGb8NBtYe7D3cy+r5v77u9myeK1REceRK8/RGLSC2Rmv05c/AHSc94iLu0FErJeISb1JUL0L+Ideog1fgfwjXuV0PQjBCa+x+Ord/Doss2s8NhLfNphOrpOYbdvwVTYTnpiCTHBCSR6BlDsGkjjKl8GXALZmpTFoL2C5rY2GprbkE7xpuY2KiqrycrOQefny4OPzGPKjLuYMk1GTe5m+vS7mDZ1FtOmzeLBhx5R3vZrnLVFNeJ8J6CXJryJ4VDz0oTnSNd/+ypNeWOgd9NAr3P1IcgjgAhdKJH+4YQHhBMcGEZQUDjBIRFEhEURFa4nNlJPckwchoRwWoqCWV+uY1O5B5tK17DZvpItpSvYZF/BBvtK1ttXsb5kFaPmpYyalzNqcaavwFVBvsfkSbdZR4dZ0vRhlGf6kxLhQ2SgLx4usl7WWznOVVVWUlVeRrndTrm1DFuxjeLiEorMFkxmKxaTFVORlaKiEmWMYyw0Yygwk1dQSK7RqMbkjCYzZqsNW3kFFTWSrq+mpLQMe0Ul5TW11DQ00tDarmr8DtBb7JWqEU+UvQBeqfi8IlKyjSqSMvJITMshOTOPzDwtbZ+eYyAzz6ga84zmEpXKF+inZuWSnpuPqdiGpdiuwmYX0JdrdfuMLFWTd8zqS61enPhKbMUK+nUNNbS1N9Hb14nU5UeG+xTUJX0vqfuO9iY6O5pVKr+rq4W+/nYGh7oYGe1l85ZR9j2zk/0H9/DOkVf44MNLnD37LseOvc6VK6e4fPkkV66c5ur1C5w7f4K9+3bw0kvPcfDQPp57fhcXL57i+vXLXL5ynhMnj3Dohf1s2bqJzq4ObGU2ElOTCQgLwTsoEA/ZQe/pxQp3T5w8vHBy98LZ00dBfY23jtVePipcvHxw1/nhFxymyhsy/hgRoyc+OZXk9AxyjQUK9K6enugT4pWJUV5+tmpIzMlNJSM7EU8fF2bM0hTX7Ptm89Ajj/DEE/PHxhE91HKbu+6aqTXkTZ3EnNkzCQvyoaQol+7WGnZuHmbHukEsaWnkxsZhSkvFmJxIlj6ajLhIcpLiqSwxs3vHVl575SDvvvM658+e4MMPrvHFbz7jd7/9XNXtb964wrkzx7l04SzvX77C1SvXOX3qIkePnOfoEbl+X9FLXV0a6USJC6i/B/qz8vxjzpz9iNNnPlRXuZcmOsfh4PtXyQjcVL73Andp3pO5e7HKldfSrCcKX5S+pPPFce/cpQ85eXYc9qpL/6LU70XFf8ApsdwV8x11ALjOCfmspOlPX1Vx/PRVVaOX+vzRY7JO9zwHD7xEV2c3L7/8Avue2UVcQiTLVi5g0bLH1fXheXOYdc8UBXoBqcD5X4Fexte0+Dbox+faf9zkxpEJ0DIF4656ovrl93aEQF4DvTZHP/F9x3PHZyZeHV/vuMp7ci8HAMev24o+weZFgtWLeBXeJEqtvjSA1IoQsmpjMDQlkD+m6GXUrqQ7D3tfAeUDJiqHNPOccWtcG9XDdmpGy6hfV0nD+iql6lsU6Jto2yag19L4YqTTskmDvZjYNG9qU9G4UZzrWlTIAhxtX3wTDevF9EaLOpmD/06o+vyENL1KzY+toP1uyt4BdU3Ra4130l1fP9pAw2gTzaPNtI620rW+h4aeVrJM+aQXGKhoqMdSYqd/YJi9e55jz+7n2LZ1L63Ng9jsLWRlNZCS3E58XDsZ6WtJTdlOcOhm5i/q5u77u5l17wizZo/w4ENreezxARat7MbTfwNBEbuJjH+ZoOhXCYx+XV0jUt8m3niU8KzXCM98G6eQgywLPsTSkJdZEfI6S3wPoYt7i+CEtwgIeR5Ptw2sXtmFq3Mn7s41+LgbCQ3OIS7eiK9PJMbMQurLG6itbKasvInyijpKy6rIMxQSGRXLipWrmXXXbCZPmcGU6bNUTJ02CxVTZzJ5sjR/zGTJ0pXaIhunsd3zq8X2drzLXlS8hAPy0oAnkHd03st1zVgHvqTv3dx1uLv54Onug87DjxBdMBGB4YRLBEUoa1ml5KNiiYmKJy4mgaTYeHISI6gyhrO2Jpgt9T5sq3ZlW4UzW8vXsKVsDdvKV7GzajU7q9zYXuXKRrsLoxZXBgo96DN502v2odsSSKslCktqMKnhvsQEB+G22pkAnT+2Yiv1NbVUVVRQUV5Gqb2UuupaykvLqKqsoqK8ApvVTomlBIu5GIvZosJsslBYKN3u+eQZNG97uS8ymSix2rCWyoidTYUD9lV19dQ3t1FV20yxvYqikjIE9EXWcpW2l3S9RGa+dNubVDNeUqaBpPRsUjJyyciVxjwD2fkFmG12qhoaqGlsoqKuHrO9lIy8PEzyvK4ee7k0BpZSXlWt7rMNBoyFRZjMJkwWE+ZizWrXrJz2TJgtRcrZrbS0WFnydna1sGHDCAcOPMPJU0e4du0ily6f5fTpY7z99hu89PJBnn1uF7t2b+PpXVvZ98xTvHL4IMdPvMOZs+9y7twRrl49w82b53n//VNcunRcxeUrJ3nnnZdVvP/+aXbv2cahQ/u4cuUMN65f5NpV+fw5Ll8+w3vvvckbb77Kvmd2s3HjOppaGmhsFl8IMzn5BpLT0wiPjsIvMAgPb5n48MDJxZ01rh44u3vhosIbVw9vgkMjycjKw9c/mFh9EinpmWRmG/D01hEaFkp6RpqaPsjNzcRgyCI+IRpPLzfm3H8f06dPU0Yr8+bNU+uGAwICWL58GUuXLmbOnNnMnDmdmbOmMW3qLwgNcOGlA+v56Nor/OlXJ7n47gG6y4sxhkaRHxxJblA4uSGhGCLCKIiJpCBJT2ddFaeOvcPJk0d44YX97NvzNLt27WD79i2MjgzQ39dBa3Mtu5/exqXzZ3hf0vYXrnLi2DlllHPk6EWOHL3EkWNXxlSv1MrF0lbzq1fz7tIQN5a2vw1v6YqXENAL4B2hnv9wGl+Ut/b12gz9uYsfc+ujf+ejT/+gFLzU2wXyksoX6AuwNZV+XdXc5f7M+Zuqc//mh7/l4pVPtM+MNfUdO3kFCckKHBsL7V4OMpeQCQMB/Z69z9HW1s5rr7/K/gPPqL4KF7eVOLuuYMXKRSoLI2l7SYkLFH8K9PL+eIjTnRYOlS+HAHG8c8T4weDbvvXaYUJAPq7aJwJag7S893MVd0wSaGv38uwOORw44o5/Q1brqtey7/6On2lx58+4Q3325w7Oj3fd662e6AXyJZqqjy/xIcHqR5I9kPSqSHIb9Djq9Kb2DIq7NMc8e38BFUNmygfNVAwWK/97ccuThTcCetlsJyG2uAL6tm1NtG+fAHpR9ZtbtfS91Opl2YzY025qoX5jM/UbNJMbBen12lIax5jcjzXd/RDQBeoTQ+AuMZ66l+76GupGamkYaaBppIXW0TaaB1rJNuUTlZxMhnjAm200tnXx2htv8ebb7/Liy4d57Y13OPzq2xx+9T12PP0K8QmNeHvX4+vXTWj4Rlzd1zPnkV5mzh1i5tx1zH5oLQ8v7GP+8moWOBt5fE0sC10SWeVjYrVPA6u8+3Hy3cwy77085raHVRGH8Up5kxDDScKLLuOadITFIS/jFPkGfslH0cW8hS7iDXSBh/HRHcLTcy+uzptZsbSJBU9k4rQqjqjITEzmGsoqmrHaaikursZmq8VsLiU5NROdbxAPPzKfKVNnqg7T23Afg7w8l5g8Zbp6/9F5YjjhqlbRrnH2wFkMccbgLldpwHNAXSDvaMRTgBfI3wa9NOb54uKmU7AX9ztvLz8CfYMV4MODI4kIjiQqNJqoiFgio2OJidETF5NIQmw8GYmRlORG0FcTxtamQJ5u9GF3gw+7GnzYXefNrho3nqpxZmetOzvrPNhS6cZIsSuDZg8Gin3oKQ6g2RROQVIACaH+RPoH4uXqgT46hqrSMuqra6ipqNSiqpq2llZamppvh6yatZWUUGy2YC4yUWqzYy+xYiuxYreK6i/GYrFQIp8ptqiNZrLFrshkwVhoUnPuZksJjjBZbBSZ7RhNVgrMNjV3b7TYyC0sRtL3ouzzikoosEhpoIJ8k5XMnEIyso1k5xViNJUoYx4pA9S3tGAtr6C8uoaK2joKzBbyTWaVYRAQ5hnzMRQWYCg0kild9/kG1XlvMIoLX6E2f1+gGfIYjfkUFhoosZqoqa2guaWO/sEunt69neMn3lXd4V9/87ex7WnwzTdf8fe//5U//fn3/OaLX/LZLz/ik08+4IMPr3PjxgVu3brIRx9d4YMPLnLt2mmuXDnOxYtHuXz5ONeunVHvXb9+jgsXTnD16jmuXTuv4urVs0r5v/vuYfbv382hF56np7eD1rZGNQ3Q19/FwGA3ldVlSAaitb2Z6toaZQucmZ1NfEIyUVJ2CY8mIDAUH58AtRlxlZOLOrhKKUq2JYpXQ0RkLBGR0SQmJigr28zMNHJyM8jNy9R8093cuOeee5h7/1wWL16M0yonYmNj1brhuXMfYObMmcooR0A/a9Y0Zt8zlZHBOm5dfY0blw6yY7iKtGBvYlzdSPH0I8MngCy/ILICAzGEh5AfGUpOTAT9rQ386Y9f3P6hLVvq/vnPf/Lll3/lD3/4gi+++IwPb72v0vmXz5/j2qWrXDh7maPvnVVGOQr0Ml537LJKbav09lhTnLaU5tt1+dugF4Ob2x34P34//nkZlxuPsxc+vv362k0Zv/udUvWi+GU+X9L7ou5lhO/UaWnSu66ey2uJM2e1mryAXNT/iZPvK8Dffq2eSZPf+xxV44MyRiigP8eOnXvo7u3jnffe47nn96l/Lze3VaxxXqa21825/24k0zJ12hQFekmxC4S/nXL/9u54DdLjdrYC/olA/+/cOw4U8vtMVOUT7x1wF8B/N2SV7nj8gjvvlBDgC+T/h4o7FOgF9j+7/d/MbUUfV+JF7ISIs/oQb/MlwR5AWqWY6Gh1+oIWscaVhTdioKP54It5zo+BXnbWS0hjXrPU6bc1/iToGzfKTHwzdRtEsTcqNS+2tQ4L2/9V0DvgPvH6XdDXj9bRNNpI82grnet6qOtsxU/WXvoF4iXz21GJ1DS00T+8lu1P7+bQy6/w2pvvcfDF12lqGcA3IJfH52fz4EPlzH2olfsf7mXWfQNMuWc9k2b1s2DFKIGRo3iF2HEJjifTaiXRkIdXWCgPLljGA0+IMUgYi91ScAmpwyNmM8uCduMW+yarIt9kWdS7LAp/k/lBr7Ig6C2coo+jSzyFLvYtPENexNP/RVw997PGeRvLltXj5mklJa0Gu62FxoZe7PZaDAYLRmMJ2dmFRETGsWKlM3fdfZ8C+dRpAvNpCuga2Geo5w7QT5kqr6dz9z1zlKqXH5ACehdXbw3eYxCfOEonkHf3ClKwl+cSou6dx7rvvw16XwV6P12QmpWPDI9BQiAfFRk3DvroRBLjk0hPjKEgPYxWWzgbGyJ4qimYPc3+7G3159lWP55p8WV3sy+7mnQ83ejNtmpP1ts8GC7RMWALobEwjNwEf/QRgYQHBOG+2oOkxGSqq6qprKhQO+MF5gJwudbV1FJdWaVCQd1qo8RSrKJBFHltnXpPrqL6bTab2jkvq2dlU51kADToSwbAQlGhaSyKMOYXYDAUkp8vNrUm8gvM5BdayFUlAAG0lAIs6gAgY3dWmbEvKSM330JWbhFZuQJnixrlM0uPQIkVs9WqQG+vKFfXHKOR6LhYYuJi0CfoVcQnJpCSlqJq0EkpSWO16HxVssjLzyPXkIvRaNAUfVkJ9Q1VtHc0MTzSx569Ozl1+ih/+vPv+Oabv4/Nfd/++fK9m6+++jv/+Md/8OVf/8Af//g5X3zxIb/+9U1+9asbfP75dRW//vUtPv/8Jp9+eo2PPrqqDgbXrp1FQlT+pUsnOHXqbU6cfIeXXznEwGAPMttfWGRQVqe7du9gcLiPjZvXseOpbfT09VBkMVFdV6v6EsRy2CBNi9kGMrPySE3LIk6fpPotdL7STe+rYC/Al70R3t7e+Ph4q8U04eHBxMZFEh8fg7+/n/JHX758Oe7u7kRGRpKRkaE+P3fuXGbMmK5AL2N1Dzx4H0/Mf4BNG9p57ZWnqLJmE+bpTKS7F3qvQJK8/UnR+ZPqH0BagD+ZoUGYk+PYMtTL55/cUn+vX/MVX6tVtBP/WrUd9H/58++5cP4Uly+c59bVm5w9eYEj7wroRc1fVmpeU/Si6t9XzWwCebGvdSh6B9S/l8L/Cdj/GOgd0D97QTIDt1QXvoznSQpfQC/Al858UffKZvf8LaX25bljLE+u8loyAY4DglwdIc/lM0ePX+bI0QscOXKOo8fOqhHhoeERjh4/qjXjJcaotbROq5fy+PwHlamM9E5MmSqd8g7XuXGwfxf4DsjLdVzZ/78A+kk/586fiH8J+miLFzHFPsSWaBFn8yHeLqD3I60yVBno5DXqVQpfrHFlnl7bbGeYYIkr9XpZY6stuxFF/+Og1xryWre2KUUv++Edi2YE8qLWa9dr3fIC9p8E/XfS9Q71PhHqP3Qvn5Pn2ry8puibRhtoXddO1/o+OoYGqO/sxGSvICk9h5BIPbqAcHwDwtEnppFfWEKhuZzY+GwWL/Xm8SdDWbCokHmPtTD3wUHumjPK9PvW8ejiUeIzn6at/wWGNzxDXdMgfsFSV0xhjYc/D89fwMLlK1np4sH8hctYutIJ/6AoVrqmcv/8LJ5wqsApuB2niB6WBm9lcch+HvTaz8xVB5i95kXm+R7mCd0rLNEdxkl3kDVe0hPQRW5hF4WWRmylTVRVt1FaXkdmVj5x8am4efhx/9xHx0Aupg2i2sXAQQP9nZNEvYupg6bmtesMdRAQxX//3Id5dN4TPLlgqZqjd0Bc1LqAXJS8AN7DO1iF3EvcTuPfhr4vru6+uLuLC54vXp5++OkCCQ2OIDJCUvV6YqPjiY7SExWjJ1Yp+gTipYEqMYG8lGiqCiMYqolla2MkO5uD2d0WxL42f55pD2JfewjPtAWxt8WfHXU+rLf7MGKPoCY3nMwYX/RRofjofFmzxoX0tHQtJV9RQWlpqYKyKHKTyYSpsAiLyUxRQaEKx2t5JgpelL4cAgT4FWXllBQXK8gL2CsqKmhqaqK2tpb6+npqqqrVZxyHBaulWH1vU5HsrZe0v1l1xRuMhYj7XU6ejL6ZKDJbKS4pw2qXzXU1WErKyJdDW04haem5JKdmkZVjVGnnlPR0ktNSyRrzy5cVt9l5eURERxIWEUpEVDhRMRGEhoeo0bGEpHiSU5NULdpeZlOb8aRGL933pWV2amoqaWisob2jmd6+DtauG1T1z4uXzvC3v//HmGGLGLwIfP7VL9kt6CwSAAAgAElEQVSZLp/7L/7+9z/wH3/5Nb/54haffvo+n312lc8+u8Znn13n17/+gF/96kN+9asP1OsPP7yMqHxJ+WvQP8vxE++xdt2QUvM2u0WN/h089BwnTx/j3SNvsfeZ3fQP9tE30E9dfT1Z2XmkpeeoiRKZKklJzVR7ICoqaxX8842SZSlW74vyDwoOJyQkhKCgIDw8ZMHSGlxcVuPm7oyrqwsrVqzA2dlZgT4sLExdly1bpg4Ad4vX+fSpiAWuOOG5uCwnMyOO6MgAPNesJNDDnXAfHbG+/sT7+pMgERBIcnAgxqRYdoz08OG1C/zHn3/H1+oQ9RVffaPB/ptvvubrb/6p9tJ/881/8emnN7h4/gQff3CDj27e4uzJ8xw/KiEAvMKRY+8rRS/d7gJ66VQXyEs4wO7oxHe8doD/f+Z6emwmXiDvUPRyPavc8W4pVS+wd4BdgC8GOzJ7LwcAeS4QF3iLwte25sncv5QatKU6YsUrXyevRfnLZ6WTXwP9ed577wwbN21ny9ZtnDpziuf3P4M+PkotsZEd9A89fB9K0d8tombcYva7cJ/4+v+ToJ/8c+50xAT4/0vQRxX5EGvREVeshd6qI96mU6CXOn1mdYRqyhNlX9CSjKVL9tXnUdyVpxrzvm2JWzK2wlZ21Zer1L1j1E4W3aj0vWrGa8MB+kZVd5cafJOm5qUbfmwsTp6Jmv8h2N9W9z8B+oljcwJ2x0HAAXrHMhstdV8/Bvpeuob76RwcpKN3gLauXlVDtUjzUnYhoZHxuHkFsni5G/Pmr2LBIk+eXBzCwsVZLFhYy2OP9zD3oV7mLVhLQvbTrN/zLpufeYnyhl4CQvNxck7G2T2OiNhE0nNzyS8sJDExkajQEPLS9ZRbM3B39+LxBd4sWBHMk2uCmO8SwAKPGFaFmlgU0soTQXuZufwAk+Yf4o5HDzDzyT2s8t+KPnOUgpJuCi315OWXU2CqwF5WT46hiOCwSJascGL6rNlMmiwKXVPpAnmxWBQbRzGJENCrWv13QC+fmzZ9lsoCCOwfeHAeCxYuV4p+YrOdgN8Begfk5SqfcaT23TwlrR+gDh2enuKpHoDOJ5BA/xDCw6LHQR+ToOrysXEJxMXFExebgD42ieSEJLWxqygrkqaSOEaqY9ncEM1TrdHs7YzgmZ4onumOZF9nKPvag3m6LZyNdZFUZgeSHB5AfEQ4Om8dPn4BGAoMVNdWUF1dRVVVtYK0tlO+iEKxlzUaMRryyc8zqGtBvlEBX64ShcYClb4X8FuKTFjMZpW2F1Xf3t5Oc3MzLS0tNDQ0UCkKu6xU1f3lvqa6ksqKMuxWK6W2UpX2t9nsSEjTX2GRSaX7LRYrxcU2SksrVPOkTZS7yYpBuvAzc0lOySAlNYO09ExS01JJSUtWaj0pJZGEpARi9bGER4Sp9anh4WHEx8eRmBhPfEIcaekpaqytVBzvWhpVSNe9dN83NjXQ0dmq0uSioEdG+9m8ZR0HDz3LrQ+u8s+vvuQbHIr+p0Av7wvs/wF8yT//8Qd+/+8f8cEHF7hw4Qjvvvsyhw/v56WX9nH48AHefPNljhx5nXNnj6k0vnTo//IzORjcVKUA6dB/fv8+BfzhkX7WrR9mcLifjq52auvrqKyuoqW1Xf0dZoqnQGaeArmYHMna4N6+ITo6exXgGxpbEeiL0pe/z/SMbNLTM5EdAcnJySQlJaHXS/kokuDgIHx8fPDy8sLT05M1a9awcuVKli5dypIlS1i4cCGPPz6PBx6Yq2xXV61ayqqVy1izeiVebrL10FktpAn0cCHU3Z0wT08ifXXoQwJICPcnOymKnLQ4CvMz2LFlHf/15Z8mnJ7k71D+/r7i73/7I6+8uI+j77zCxbNHOXHkXY68e4Tjx85poD+i1ecldS+glxATnBu3vlAWtpff/yViojNxvt6h0h2QlzE8x/2/uorRjcDeAXoN8gJmmcvX4Cy1eVHyE8EuwBaAS/3eAXsH3OXqAL8D9o6rfI0D9NKId/SogP4Um7fsZNfuPZw6c5pnn9tLTGw4bu5OrHJaxP1z7+be+6TJWH7OyRy81hA3Eez/6v7HoD9R6f/U/Xe//8TUvVaf/xm/uFOLien7Oyf9DEdMmvxzHPFjKt/xH8x46t7kT3xxAIklAcSX+KEv9kHV6cUxr0wz0JGlN1m1Ucoa19SRjqld5unFEtdIab+Jsn6H971D1Yv//fiiG8f62haB/dZm2ra2qvG65k0tVPRXUjNSr4Aual7G4v53g15Z3A7XUD9UR9NwC+2j3XQNDdIzNKrsFDt7h+jqG6Szt5+27n4a2zopq6lXhiXh0Sm4esgIRwiLFulZtLCIhQtqWLSwhTVr+ggOHyVC30NCdj9pxrXo07qJT6vGXNrEcy+9zuG336Gzp4uMpHjCPJzIjHKjyhpKTlYIXt6uLFq6EO9AHwJjwnAJcsYpJIhlwWUsCXqWOSsPc9fCl7h/2dO4hm4jrWAdhdZ2Ckx1ZGSXkZZpJSPbTHxyFm7eOu578CHumDqNyWK5OKbiVbp+qrZUQWY5J02ewqQfAb1YNsoBYM79DylF/9DDj7NkqZNKzXv6hCDhUO0T0/aOZ6L4HaDXnunUPL23eMb7hxAUGE5oSOQ46KPjidcnkxCfgl6fSJw+Hr0CfpJK32ckxpOZFENxViyt5jjWViezozWNfd1pPD+YyYGRXA4MZvJsfxo7u7OoLYogJdqPmMhI3F09CAgIorOzm6ee3sHI2kHq6uqoramlo71DqXub1YrRaMSQl3cb8vm5eRjGIi8nl5ysbHKzcjDk5FJg0A4ARYVF6uuKioqQ1L0AX9L3ZWVllJeXqqisLKelpYn29laamhpobW6msbaWytIyKsvlAFBNTU21ygiUlpZTKuN5chCwl2G3lWI2F1Mgvvd5BQjEZGoiKyebfFVnN2IsyFcKXYAfGxej3N1Cw4IICw8iIjIE2eiVlKwnVVm7ZiHOd1a7hZo6Ue+1lFfaqaopV3++wcE+1m8YYeu2jex8aguSIpfU+Ucf3+Srr/+LbxR4RKl/M/bzRa4/FPL2OOi/+vpP/PnPv+STT66oOv1bb73A/v1Ps3PnejZtGlYz+CND/ch8/ob1I2zdsoHdT2/n4IFneeXwC7z51qu88+7rPL9/Lxs3raW7u52Kqkry8o1qg2O2mAVlayEqXuAt6XoJmZjo6R2gqrqOru5+BX1R9QJ5eT85JZ2kpBQyMrLUv5v8G5qKiiiTNcA2mbIoUpGfn096egZ6fTwREREqAyAHAFc3F9ascWL1mpU4rV7JmjXOuLm64e7siperC16ua/B1dSHQzQ0/V2f83Jzx93DG32s1wb7OBOvktaygjeDNlw/wxS8/4W//+Re+/upL+OZL/vD7T3j7jf2UluRQacunvqqYlsZqNq5bS2dHLwf2v6ap3WOSvtdAL2NoouivXP0ltz76PRcvf8rxk2JZe1OFKHsB/e2O/HMfcfnK55w5O96w92Ownwh6h7o/fe4jZXyjpdu1FLzU63/z2/9UdXoH8OUgIJCXpTlyEDh7Xox9NFXvgL1AXer1cpVZfckEyHvHpUnv+CWVun/77ROsW7+F3Xv3cfL0Kfbu20VUTChu7qtYtHge982ZxT2zxWpWM5j5/wPoJ03+N34ovgf6SJM3scW+xJVI6Ii1eBFr8VSwTy4LIL0qVAE/uzYa4wTzHEtHNvZeI2Vqfa2JCjVuJyl8i2rIk13146q+isaNtapWL8q+aVM9TRsbaNooG+UkNEWvmuyUQhdv+zGVP6bqHQpeXddJ/V4LmXmXmKjUx9X6+Bra7yp7LZ2vradVfvbDtdQO1lI32EDTQCttvT30DY/QPzzKwMh6+ofW0Te8lp7BETr7BugaEPAP0NrZR3V9O8bCKvTxVjw9TCxZXMzSxfWsceojSLeRuLD1pCdtJD9nG5kZ60nPHiTfPEh73x6auzfitMYTnbMHyX7B6N280C1ehOfyRXi7uuLh5qF+YIiBhy4qBs+YJua57mDGk/uZ+eRelvnuJiFvB/nWYQymZnLyK8nIspOeaSMuKZ/A0GgWLFnB9Lvv5Y6p07lz2gzuFAU/puYdTXZ3Tp7K5CmOEEXv+IxD+c9Qan/6jLtYuGipqtPPf2IxLm4+ePuG4eMXjrdvqIK9pOxFwTsa8VRd3s1PKX9R+24egbh7BCqHPA+PALy9g/H1DSUwIFyN04njnKTuY2MSSNCnqNCLsUlcInGxicTFJREfl0SSPp7UxAQM6UmUG9PorDCwrtnEzq4Snhmyc2BDJS9tbeCZdTVUFSWQFOlPdEQILq6uBAYGUVNdQ2dHJ51dnbS2tdLS3MJA/wB9vb00Sud6dTXSQGcQJzmDgQJjAdaSEgTkebl55ObkkJ2VpUJey2dkE5wof4PBgEBAoqCgAMkQWK0lChKlpTYFDFm4IZDv6GijrbWFuppqqisrqK6qoL6uhubmRrWUo662lubGRupra6mprqKmSrIAFeoQIapfvn9Obg7Z2Zmqpl5iMavvL2l4S7EJY4Eo2VRVX46OjkBClGlsbCQxsREkJMSQmpKgms2spSVqbl1G6+ylNvVnGBjsZf3GEbbv2MzefU/x3PO7OXz4IDduXOSvf/13vv7my9sqUwO5qM4fCoG/A/R/46uv/8Kf//IrlbY/f/4IAvoDB3axc+cGBfrh4T4GBrrp6Wmnu6uNzg75N2qgqamexqY6GprqaW5pprOri76+Pnp6e+nu7Vcqvam5ndq6ZmSMsKCwmKzsfFLTs0lNzyFNJhWy8lSZQ665eYWkj2VFBPSi+CXk8FRWXkZfXy919bW0tbfS1d1JdZV4JxSrf0u5lhRbkH/TUrtV/RsXW0wUFhjIzkonNTmBWCmZhIbg76fDx8sLDzd3XNc44+4s1tJu6Nxc8fN0xc/LBX8fFwJ93QjzdyMqyJP4MF/S40IpMWTQUm2nt62Ogc46bEUZpMQFkBIXSFp8CGnxYRjzMqirqWDTxi089+wLvPPOKU6cEBBeVnH8xBVOnrqqFPXFSx9z+owAXmApZjoCUs0iV0bbpIte5tXFyObcpY+5eOWzMdta2Tn/3dDG4ZSnvWrkkyY/xzOtJu+orUvJQObsP/nsj2opjszXaz0DmrIX0H/0iXTqy+FCS91PhLzcOw4IAvoTp65x/MRljh09z9tvH2d4ZD3PPPs8J06dZNv2LYSGBeK0ejmPPDpXuRLec89Mpk7VfOJlHl3iuyr7x17/36HoHd/D8Xt8T9FP+hm/GItvKfrJP+POsXCoeXWd8m9M/oH4HugjzB7EWL2JtfoQZ/Um2uxJdJE7+mJvZOFNRlUoWdWR5NbFYWxKIrcuHlNbGiVd2di78ygT2PcVUtFvokI68Ic00NeMlqru+5pRSeGXU7++ksaNNQr4An1ZZdu8qYHmTVKHF6hrxjaSynfEt+Auqf2x+J/prhegy7Kafw36emqH6xXo64fraRvtoGe0n76RAQbXjtIvwB9ZS//IeoZG1zMwso6+oVEVvYMj9AwM0d03QHvXINX1oxSY16FPHME/YBBP3TCBgeuJClxHSugoeVHDFMT0kxvbS1byCMlJXbi6ZREYmE9yahX6lHJCQnLwcA8iIS6d5pZOmrs6ySupIyRtkAWe+5g5fx8Prd6NT8zTZJg3UWjrxmhpJT2nkrTsMpLTi4hJyMbDJ5g5Dz6iwD55+iwk7pw6g19Mnvat+rvU48fT9RPS+VMF+FK3n6Ygf9fds1mwcIlqWlq5SutW9vULQecfoUAvV4G+hMD+u6B31O89vYLx8QnF2zsEL69gPNwDcXcPxNs7SFnLyux8RHgscTFJJOrTSIhLIT4uGYG9gF6DfhJxcYkkJCSQmZGO1VxEY1UZvS01rOtuYvtQC89s7mbn2k6s+ZkkRIYRHhyMm7MrsbExqmYuKXUJqaFL/by+oUGl2CsrK9Uud6mxi6KXkFq9fKatrY3q6mrkM4Z8A9nZ2eTk5JCbm6vu8/LybkNeYC+vHV8vsC8uHg+rtZiqqgpqaqRkUKGiurqS6poqBfjWthY6O9sZklpzbzetLU00NzXQ0txIe1uLel1bU0V5mV1lCWw26Q0oxlpcgkXG44pNWG0WyuwlWIuLKCgQdZtJWmqq6klITUkiMVFPUlIcSQmxZGSkYDIXUmwpxFRgxFJUQFmZlebmerq7Whke7mXnzk08v3837779Cp9/dp0//OFT/v3fP+Uf//iLWsKi1eB/CPKOZw7Q/4Ovvv5P/vKfX/DZL69x/vxR3njjEM899xQ7dmxg/fpBBgd76Oltp7Orlc7ONrq7O2mTA1lrM/WN9VTV1mAvLadElgVZK7AUl1NeUUtdfQsdXf109wzS2SXg76O5rVs101bWNGMvr8VcUo6xyIoh30JmlpGkpEwVaWm5ZGbmq4OBZEdspTaqaqqpqqli7fq1tHe2qx4Mi7kIk7gIFuZTWJCHxVxATU0FVZV22lob6elqY3Swj7amehqqy6mtKqOytISKsmJK7WbyctNITY5DHxFGRIAvAV6S0l+Nzm0Nvu6u+Hu7EuznQXigFxGOCPAi0t+DCD9XIgPcVIT5uRGscyVQ506wvzdxUWH0dHbS3dmj9lW8evgtjhw5rZzytm/fS01NCz09I+zevZ+jxy4omAo8tY52h/vcTc5f+oSTchA4fV1B/trNL9Te+VPnb3BaVtJ+J7QufoG6I25y+ox43DsW2zieSxpfmvG08oFjt72k+CWNL1a78p48l89pTniSddD+bJKRkPuJr+XwIl33b70loN/A8wcOqtT9U7t2EhwcyLJlSxATI7EnlkVDkyZpgHeAXmDrAO93rw4w/6vrT6Xrf+h9+X7ye8nv7cgsqK77yT/jjh+IO6f8nB+KST8AeQG/49d46l7G6mxaXV5S9rFmT2KL3Im3eCELb9IqgsmoCienNkZBPrsmjsKWVIo7s7B151Haa6S0t0Ape9WBL6Afsap5+nGLXE3d168XZV+DWOPKyF3L5iYF+uZNzWPXFho3aqDXZubH4e6AvFz/nwF9HbWDdTSONNCxrgt7fRltvR109HYxMDLC6MZNDG/YpCAvnfcSAnxR+4NyCBgeondggO6BUboHN9PavZW6li0UlG8jIX8LYUmbCArbSJjfevQ+o6T499NU+izD3Yepq9xBiXUz+qwhovPWEV80jGdkIQ8v8mKpWzApRe3EG/axLOAV5ix7htWBu9Bnb8ZgWYvB3EauqYZMQwXpuaUkpRURGpHEkhVuTJt1r4K6AH7StJkqNEUvMB9vtJN0/Pdr8tr7cggQ45wHHnyEZctXId3JPrpAlixdpda1BgRKg2Lk7dCUvQb6iarekcqXA4CPLgydLuw27D09peEpEC+vILWpLjAwDDElipNafGIGyQnpKn0vaXwH5B3X+IQkVUu1WW001tfT09nOcH8vG0YG6e1qJTsjjdjIKIL8g9S2vfS0LBobmxTgGxsbVd1cUvaqM1667VV6vVxdZUROUrSimK1WK62trQry8nWSkhe1LjAX0MtnpPFOPidpXqntC/zlPYG9vBb4lpSMg15UoKTwKyrKVMi9hCO9X1tXQ1trM91dHQrqAnp5LZCXZx3tonAb6enuVCHvtckBoL2dxuZmysvKMOblkpuZQX5ONuYCA8VFhVgKCrCZTZgLC1QGoKBQZv6zycxMJTc7HaMhG2N+lnK9s9ss1NVW0dJcR1dnMxs2DPLss09x/Ogb/Meffs0///FH1UH/xz/9mm9uj9k5oP5DVwfo/87X/JW//tfvFehlvv711w8qV70tW0cZHemlr68DmdsXs56OjtYJoG+htr5WpelLZaeAtRyzpRSzpYyy8lpqapuormmktraZ+oY2GhrbaWnrpbtvlN6BdfQNrlfR2TOsntfXt2OzVWMwFJOVVUBBgWRCSimQ/gizWY3oWYpLKLZaKZR1wEYjBUaDOjiJchfQl5WW0NnZQnVVGWtHB9mwdoiRgR6qy21U2UuoKbXSWF1KW0MZnS1lrBtq4MX9G3n10Dae3zXCuoE6GiqMlJkyyU2NJSEmhOhwf0ICvAnSeRKo8yJA50WIzotwPy/C/DwI9XMnWOdBoI8XAT6e+Hu74+cj4UlYSCCxMdGYCgvVcqqOth6KjBa8Pf0I9AshPCQKs9nOW2+d4OLFW5w9d4OzZ29wWubbRSXfhqlAVuB6XVPyUm//oRB/+u+EQPqHQC+HAXkuql3ALq8dC3RkBe5E+Ds+K9/rh+1vr6sshXTdv/jSGwwOreXlV17l7PlzPL37KQX6RYsWcP/9sob2HrVgSGbQJyrp78J94ut/BXjHez8E8p969r8d9HqzJ3qLN/EWbxIs3uhNnuiL5JkXeqsPSWPmOZk1UWTXxpFXn0BBSyraTL045RmwCezVqF2Rmq2vGpG5eq1eL7CvHhlvzmvYUK1ALyN3LZsbadncTMvmljGnvImg/2HITwT9xBS9loofXzkrr0XFSzgU/fdVfR01o3XUjtRRO1RHzUAttQO11A80YmsoI6/YgNFipK27g/rmZtJzcpWHuPiSt3R0q7p9d/+QUvZDw+uQGBxZpw4B3f2S4h+hs2eE1q5Rqts3YqrdTmrRU4TGbccncAv+wVtITttFVdlBepsOMNK+l866LZQVbyQlrRufiAacQrtZELSdOe4HeNRzP37x+8kq2kqhpY2CwkYyc2vIMpSTllNMTGIW3v7hPPjoAu6YMkOFKHiBvAP2Anp5PRH0AvOJoNfq99KZOoOZs2Yz77EncffwUZ3I/gGhLFy0nFVOrgQFRREQGIl/UPTt8AuMUgrfSzeexp8Ieanje/vIHLOm6B2qXpS9lyh6qdWLE15kHPq4FFKSMkhJziQxIe0HYZ+gTyQ1OZViSwmNDU309EhNdz1Vslc8JYno2Bjl+Ofi6kZuTh7t7aIK2xTopTlOuuEF8tJpL+EAtah56boXQIsidyh3RzreodzlKkpdsgKSHZDmO7mXr5csgBwU5Ovle8kBwG63qjSv1HoF8A4l7wC8PJdwHAJE7dfVVtPYUHdbzQvQOzva6O5sZ3R4SEVneyvtksZub8NuLyUlMZn4qBjCgoIIDPInPCKE6NhIEhLjSEmMJz8rA1NeHhZjIcWFZmxFZorz8zHl5FCYl0NBfi5F5nwqy+20NtfT1d5Mb3cb69b2sW/Pdo6++xp//P3nqqnu73//I//1tz9r9fpvHN33PwR5eaaBXhr4vuFLvvzb7/n0s6ucPfser72mgX7z5hFGhnvo7dVA39LWQHNLgyojNDTUUa8a7SopLS/FaivDLB4E4lBokr+7Orq6hqipaVb3lZWNVFU1Ud/YSWvHgAoBft/gBgZGNjE4tIm+vrW0tPRSX99BdXULdXVt1Ne3UVVdr2r4ZeXVykWwyFSimvhycnLV4U0OeQZDLvn5BoqLTVRIX0OlXbkHrh3uo66qjFKrSS2oqS61Ul9po7G6hMZqE611Jvbu6OHQvh4O7ungyGsbOPPeds68t4Njb2zhlf3reXpzF6N9tXQ02rGbsshMiSYhIpjI/5O8946O+kzzfP+80zZgG2MMKCFyBpODQKlUpSrlnIgSQTlnlaRSzqpSjoics8EEg7EBGxsTbINDm+x2T950Z+bee3bO7H7ued7SD4S729t7dnbv3LOc85z3V1VCdrtBn/f7hO9j1BOo98DoJep/DUZvT3y9PTF6C+y98NV54uMl7o5r8fJch95Th6+3HpOPrwpfnQG9lw86nS+WihpOn7nAJ598zpdf3ufuve/5+hsB/2PuKnA/tCvzX4G2BnQN9AJtTdlr72nAl1M+114L7OW1wP3Js79TZjra75dLgIR8Jt/vpbf9SJ/7H9WcvSj6cx9cob2jhysfXVVd9929skzMR20TdHFxUpbEY6Xb/t8Y6LVLhz1V/xpj3hyOEcr+j6l5ee/PVvSxmV7EZnkTp0KnnmOyvO2gz9W9AL3M1G8rjyK5eoMCfXr9FjIbt5LVtH3YLS+dwvY0FUUd6RR3Sio/+5UufEufGU3V29P3ssrWDnmxxJUOexXDnfi/nJ/XVL2m6P8c0I+E/B+CXlL65ZRLar/TQnlHOWVtZZTZyilrseATomfx6sWExYQTGhXGlJnTcZw8hemz57HSzZ3I2A1k5hZQ09CCtb2bdknnd3TT1tVDR3c/Hd2DdLT30dbSRWtTB42NHdQ09FBW00tu+RBb0vcQsKEfr8BuTAHdxG/eS17GQfrqz7Gr+QqdNZcpyLxAQMQxjBvOEJm0n+1ZfaRk1JOaIgqklB2p5WzclklQRBxLV61lvIOLSs/bwS71eHtoil47BfQyKifnSNBr7419WxpXJiO+96Lg/QNC1aIbgfzSZWvw8wsjMDCSgMAo/EaEgF4UvpbG11L4r8BeF6BS9gJ7Dfjq1AdiENvboDDCwmOIi9vCls3bVQjsN26IZ33cZgV8adCT2BS3kc3rN5KcmEJ5qYW62gZycwpVHT88IhqddNb7GCgsLKKluYXG+kYFegFyS0uLUugCYAG8hABZCwG4gF7grqXm5ZQf8PKeQF4Uu7wW9S8XBYG8KHtR/PJazuLiYvV+RYWF+vpaKirKyc/PVcpdYC8KXgO8BnkBvfa+PJcUF6oOfUnVS6e+1PGrystorK2hvrqKhppqFSmJO/A36FmzeBnrli5nxdLFav+2h/tqDB7uhBlNhOv1hHl5EaEXo6AgwvxDWR8ZxbbNm0jatpWM1GTy5WKSk4PFXESdrK5tqqW3y8qBPQN8cOYot25+zN/+1TP+y3/5vwAxzBHASwjI/xTkXwX9C0X/82+5e/cGly6d4vjxfezc2UVXV+uwoq+npq6CisoypKxhNpeounlBUQE5eXbDocysfLKyZUpBMiqllJXZIS+vRamXlFRRVFJNfpE4A1ZRamnAUtVMdX0bDY2d1Ne1YSlvpKysnvLyRiwWAYqsH5kAACAASURBVH0T9fVWmpo7aG3tormlg+rqJszmKoqLy9RegzTxO0hNV5Galq7KMoUFuRTJ/3cFeeRnZ1KYk01BTibFBbkqdV9ZmkdrXSntjWUcHmrlyGAVB3qKuXyymRsX2vjiSid3r/Xx9fUh7n+2n3vXD3Dt/E6uX9rLhRP9HNvbyUBbHY0V+RQq9R/BltgQokP8CTLoMXp7Y/CUBUzu6Dw88Frnjre7Bz6eXui9vFX46nww+ugx6A34Gk0Eh4SycdMWUlOl2bCUxsY2Bvr3c+zYB1y6dIPPPr3HvXtSXnmkwCuNc1I/l/T5y6a5l+pd4P3oyd+ppr9fXgI0ha6BXs6XX/+zgrq8lq8T4AvoHz/9ezUloKn6kaeUFpShzhf3+eCDK2p/x4WLl1SNXko8MhY5c+b0F2l7Ab2k7l+my1+dpdegq6n1/xF1/2tGOn/s+6tu+zd/w+jhGJnC/x8G/fpsHRJxWTpic3TE5foQmeVFaPo6IrLFNc/A+iJ/NhQHsdkczvYKWV+7kbT6LWQ0biWjaRvigZ9rTSXPmkKeNYl8WwpFHaLuszH35FDWW4BF1erFLa9UueXJKtvqQVH1dkUvqv5/NegF8mXdZZR1llPWUa5AX95WRmlbORUd1aQWpzFt/lQmOL/LROeJvOs4iUnOk5ng6ML4SU44uExV0F+9zpOQyBhSMrOprKulpb1d1e3bOiVV2Ie1vZc2Wz9t1kFaWnqpa+qgtqGNqmobhZVtZJX2sC1ngOikXfht3EV4wkFSUg/RWnWYrtq9lGR2kJPVQWZuKymZNWxNLCUxpZzElAI2xCfhYwpk6sy5vDlcg1cWtqLipfnuzwC9Bn2BvIzdjX/XkanTZuO21oug4AgCAsORmvy8+YtZvcYDP79QTCaJMPz9I38V9KLsfwl7L0nf+wSh9wnGYAjB1xCqQu8bjK9/CP4yXhcRy/oN8WpGPD4+kS2bt7F501Y2rN+iYP/y3KwuAAnxO8jMyGX71kQ1fhceHoWnpzf+fgFYyiuw2dpoaGhS9phWq5WB/n56enoUgKXmLqDWVLyocIG91lktTXgCdYG8Ar2M2aWmkiIjdykppKbYa/jy+1VGQEblhiEvp1bbt1pbaWpqVEpeQC/qXlP4mqIXmAngBe4FUlvPzUaau3KzMynIzx1u+MpR7xXm5mIxl1BbWaGAn7htK54e7iyeP5c1Cxfi7+GB28pl6D3XEeLpQbbOwFDUevat30R3WBi1QcFkGUzEexuI8/EmwqAj2N9Xqf/oyEjiN2wiecc28rIzKC3OV13d7dZ6du/s4uzpo3x993P+03/6m+FGPIG49kua7v4U7IcV/X/9z/zLf/0n/un//nt+//sflaK/dOk0R47sYWCgQy3EkdR9U0vdC9Br/43y8vPIzcshMzuLtPRM1WyXlp6r3B6zskpITy8kJ8esHCCLi6swm2vUiKn4XuxIzmVHUg6pGYVk5pjJyZVxynLk96WlFZCUJH8OpAejlsLCCsrLG2hu7qK1tYeWlm5stn56e/eoTICtrZe6eiuWijrMpZWUlJiVuZKMSopLYkFODkW5eRTn5lCcm0VJbgaNVYXsH2jk1EEbl050cevibi4fbeXysQaunGjg41ONXDvTwucX2vj8QgdH+os52FvKhSNd7OqoZF9vDeeOdHLl/QHOn+jm5MF2pfy7rRXUlBZQmJVK6vYEEjauJyI4BJPeF723Dp2XtwpvTy+08PLywMvbA3V6eapRQfd1Hqokp9f7KRfB9Ru2kJaWTbmlmpbWTnbvOcYnn9zmt7/9mcdP/npY/f/4Asx37tlr8QJogfgvQT8S0tqzfJ18/df3n/H8d/9RgV0gr4Uo+m+//1ldCEZmClS9XrrxxTnvi/ucOXNJgf7sufNcu3FNLWYaWZ8Xp0LxNpD43w70cZKiz/ImOtOLyExPosVAJ9uLsEwPIsQxT5r08g3EFvgRVxjEJnMY8WWR7KiKJaV+M2kNCXbYtyaRK5C3ihd+KqLqFei7BfT5lPeILa645dlhr+brByuoHap+UaeX7nu7ihdPe+35D1P4f46iH5m2H6nqR6b4BfSl3WWYO8sU6AX2ouhL22X/fDWlLRaWrFvCuwr0E5jk4shEJxcmObsq4Du4uDLJaTITnSYzyXkKLtNmsWj5CoyBgSSmpVNeWUNdk40mayetbV1YJWXY0Ut7Ry/Wth7qmjupqG2lsqYVS7UNc1U7uZVdpJT2k5a/k7yCHswlVhXFRS1kZFSybUcRW7YXs2lrHpGxW1ixai3vSke91NnH2xvu3hpOzb8pkB9rh70oeS2Nr6Xu3x438ZUUvgDf0WkK7y1erqxxI6PWI6n6Re8tZ+68xcoFz2gKUel6vTTcefkj5yuK3j/ihaKXer0GeqnXS3j5BOCtD8RHH6Tq9AbfEIzGMIymMHxNIRjFqCQ4UoE+bv0W1SktHdDxYnayZbuC/aaNCQrucm7YmMD69QlERW8gMlK68uMICQ5XBiZxcTGqcaupuZHa+lpq6mqprq3BZrNha2ujrr5eNd+J2s/Nkzn1XHJz81Q6X+beBdLyXoosp0lOJjEpUXW3i4pXY2xpaUrxi/IXwKvvIZa3uQLxAhWSLZC6v5QHpExQVFSourWLi+11eUnd27vrK9QlwGZrxWIpQz6Xy0B+nnR32wGvlKKoxeEwF+ZTXVpKU1UNKdu2Y3Bzw2v+fIzvvccWo5EgDzf8dG7EB5moCovmfOxmvo3bwHfR0TwID+deZCTXw8K5FBLJ0aAoOv2CKPc1kqk3sE2nZ4OPD9GB/sSGh7A+OoL4TXEkbttCnjSemQtVg540513+8Bz3v7nDf/h3f8s//+f/R6P9Hzlfdt1LPf9f/uUf+Yd//GueP5du8Gucv3CCgwd30tsrmxUbsbVJI16dst2VkT/572JX9IUUFknaPp/MrBzlJpiULPsFckhKyiY5WaAv/RZVVFQ0UVXVQpmliZLSegqLa8nMLiUlrZDtidKNn822bVls355FSkoBiYlScpHLVg0ZGcXk5pZTWipKv4GaGitWaz99ffuHYy+9vRK7GRzcR3//EG0yiVPXSFVFDeVmC6XFpZjzCynNy6aiKIvOJjNHd9dz9WwnD27u5/vP9vH5+Q4+Ol7HlaM1fHSslk9ONHDzbDsfHmlif2cxh3urODzQzE5bLUPtFs4caOTK6U6unu3h8uluzh/v4Pi+VvbvbKW/o56O5jqaaqupk8mRErNqzhSTp20JW4mNjiEkOJigANkIKf02Xnh7e+Lt7YVe74O3lxfuMhWwzgN3d088PLzw8PTG3cOL1avXsmqVB6FhcdhsPdy584CHP/7EN9885Jv7z9Q6WoH2l3fsq2QF5HY/+4f2lbTD4Jdd9BrkR54Cca0bX3XwfyUNeqLun6hLwP0HP6kLgayuldLCi9G729/z+edfc/LUB/T0DnLt+g0uXLqotjHOnz9XNeJJfV667UXN//9Z0b/5i6Y86bx/660/7LzX/vK9aMaLzPAkWhrwsuygV8148pztRUSuhDeRuTrC5UJQaGJTaRDxZeFsq4gmqWYDKXWbSG/cSnZLInk2gXzKcPreruhLunIo7ZLmPPHAl4U3xWrsTlL4VYPSfS+d99Wq815G7ap+4WuvpetHnhroR0J7ZE1eg7y8J5Av7RLlbu+81z6Ts0xA32MHvbmznNKOcsxK0VuwtFdjsdVgCDPx7uRJOEx2YpKzE+86ODHB0YmJTs5McnZ5cUpK33HyVHUJEPBPnjaTxctX4hcQokw4zGUVauzHZuukpbWNVmsHVlsPrdYempo7aWhoo6amhapqiQ4qKruorOrGUtFJYVEzKallJCYVs21HPus3puIXEMPMOYt5Y+wEBXktJa+dmpIfM/YdJH75/ltj32XMG+NUSMe9QF8McFaslNGzUEJCo/Hy8mX+gqUqVe+jl+76EPS+9g57ScXLljo5ff0jVBgDItWpl9S9KQxvuQz4BL4SXvogvA1B6AyB+PgGoTcGqzCYQjH6hagSQbBY34qi3yiKfivxskddRqLid6gQdS+QV7Fpq3LOE5Od6Og4AgKC1A8pqak3NbXQ3NxCXZ3MqtdRWSn12nKKis2qW1s6tmUve3ZOHlnSqZ6TR1V1LW3tndjaOpTZSl5BEWkZGaoJS7zgJTKyMklNT1OKMjs3BwlRl1niaZ+VSXaOwFkUuX2GXjtF8UvmQC4FcomQlH55uYzR1apGv/b2dqTRTy4G8nvka3NypTPfrCAnI3f11RVUlZVgMRdSX1tOc20VGYmJGN1WEzNvPr1evhz3C2XI148mH08qDe60m3y4FBTB92Fx/BAQxAMfPd/q9PxgNPIw0J/nYWE8Do3g2/Aw7oaG8GlwMO8HBDDob6Q5IJAykx+ZJhPbA/zZEhLM5ohwNkaFsyk2kh0Jm8jNSqPMXITN2sTBA3v4+OoV7n/zFc+fPuY//vu/51/+WQx1Rv4S4P8z//W//BP/6d//nsePH/DF559w9vQRZRDT12Wlw9aAVRrxGqqori7DYimhvMweUr6QS1NFhdTQLRQUlpKbbyYzu5iMjALyckspKCjHYhGzojbq6jqoqrGqlL2k7YvMtWTnldlVfbaZ7GxR9RWYzfUUF9dSUFBFTk45O3bkKvinp8v3lQbNGqqqrNTW2mho6FDd611dg3R3D9LbN8Tgzj0MDO6mt28nfX1DdHX1qRn9uroG6qoqaaix0FJfTkdLGQcGG7h0sodPL/Ty5eUBPnnfxodH6/noRAM33m/h1oVOPj3XyeVjrZzeXce5AzYuHunh9N5mzh9u4cPjbVw93cWVkx18eKKdD090cqC/hs6mMmwNNdRXVdEofSOVFZSWmKkor6CqokqFPJeWlCp75/TUVBK2xLMhbj0hQcH4GcW4Sq8A7+Wlwx7erFq1hoULFzN33iJmzVmg+nTCI+IYHNzPnTvfcu/rh3zz4KkC+MiOeGncE9i/DLkECKRfhb1cECR++PGv+Pq+GO2Ifa59fl+b7f/++5/54YefuX//Kd+IL75Y5ErzoJqlv8fxE2fYu+8Qd+7e4+Nrn5CVncmCBfOYOtVVNeJJ2l7UvIBeS9HLOTI9r73/x1Lr2nu/dv5aE94vU/nyfV79Z7/aca+l8OUUsxwF9bEyN//SMOfNEe+PfXs0Wmh/216APixtHZFZnvZu+2HgK+hneRKe7UFEjheROeKH78P6Ij82K9CHsdUSTWJ1HMmy2a4xgezWRJW2F9BL6v6FD76k77vyMHfnU9otRjp2e9x/K6A3d5VR0lGqIC9KXoHeZqHUWkG5tYrtOUm4zp7KRGdHHFxGgl1Uvf21gF9S+g4udtg7T5Favh36Lq7TlcHMgoVLMPj6K+tNexrM/oOitbVb/cBos/WqW7KkB6truyizWCkpbVZb8bJyKknPLCcxqYCYuO3KYW6C4xTGjH2XN98WFT/xBci1pjsN8AJ8DfSyflZey3jd66PH8tqot3h99NuMnyD7tJez1l2HTh+gYskyN+YtWKaeg0Ki8QuIVCN00kwnY3JifiNLbESlC9Q12Bv8wtHJTL2o+T8Bepm3F8iLnbAWvn6hGP1DCRDDnNAoIiJj2bAxXpmcbBNDGJl7Hoa9gF6gLzV78cEPDYkkJmo9vgaTSteLChfAixmONN/V1jZQVVVDWZkFMZ/JzZWu6rw/iJzcfOU6J/CQKCwqUUtnsnNzFcTzCvKprK6ivrFBOa/J2JW8J6BPz8xQ8E9JSyUzK0upe4G9FgJ3AbeUA6RJT4O9jOlJTV9rCByZCZCvkbKC1BpbWps4ffI4+3cP0dHapBRiS00l2RnJ+LivxH/mFHYZjHwfHMOPAaH8EBDMj0Eh3DUauWU08CgslIcB/nyv9+GhXs9Dg4HvdN48cF/Hg3XufL12NY/13jw36Hhu8OGR0cAPfia+D/Dnq6AgroWFcSYygj3RUbRHRlIdEUFRaAjZYSGkRocTHxnK+uhQNm2MJXH7NjVhUGkpp7PDyplTx/ji5g2+u/8NPz9/yn/4d3/DP/yff8c//OPf8nf/7jmPHj/g5s2POXPqMPt39TPQZaPb2oitSRwFLVRVimthIWXmQizlxVjKzeqCVCXrfatrKS2roqBItvFZKCuTbnu51DVQX99GS0sPzc09NDR1UlVrVbX54tJacgtkxK6UvIIKcnMtKgoLZZqi6gXot23LZuvWTBWi9AX+JSV16gJRU9Oqmv46Ovrp7BpQ3d7SjCuKsn9gF0O79qno65eGv37a2rppbW3H2mqjw2qjo7WZbmsTg+317Ott5tBgC0d2NnJibyMfHLXy8ZlOrp3t5JOznVw52caloy3D0crFo1YVF462IiHQv3Sikz3dNfSJ6u/tZN/QblobmqiQ3Q1FUlIopriwBHNxKZayCiotVWp/Q3VllVrY1FjfoF6LB0RSovSc5BEZGa2Av3atO0uXLmfevIXMmbuQ2XMWMGPmPGbOWsDatTolUh58+4SHj/6SO3d/4I5sohM1/+Vv1dpaGbOT9Lpmw/u5zO3ffrWhTtS8pu7tCt7uqifwl0uBlAS++vox9+8/4dtvnyvQy5TAbTHR+VJ8Au5x6PBxFXfv3eOjT66SX5inRusE9A4OE19AXhbCaED/twz6V2r0b/0J0A9DXwO8dv4B6EPS1hIhs/QS2XYlr04BfK6EN7LoJjpPT1yhiQ3FAWwuDWGrJUql7+2gjyerVer0AnvpwhfQp1PUIXvrh7fbdYo9rnTgy3y9zNX/f6/oRelL2r6kvVSl6wX0pW0CeYlKKtpqsbRUsWzdSgV6x8mTcZzsioOL/bQ/a7B3UbV7exrfVYFeYO/sOg0n5ymqsU2a2+RGLGYeYr/Z0tqhakpS+7Jau1RKv7mlk6oaG6XlTRSb6ykqqSMnv4KEbVn4BUYqP/yx7zgMd9LLyJyk5l9V7AJygbuWqtegr53y+Wujx/H6mHdwdJnB8lUeePlIWt0fN3c98xYuZ+HiVfhKw11INAY/mY8PUlAXRztxt9M21gn0RaUL4CV8jKEK8AL5Pwl6X03Fh2AHvHTuh+EXEEZgULjquBfQx63fpBS9gH77tmS2ye71hEQVUq8XFR8SHKkUvY/OiLeXj3KOa221qlq8vcNemqoaqaioUmpenOUE6ErFZ+eq1K9slNO2yMmpfSbP6muHQS9gF8hLtFhbKSopVtvetI1vchabSyguKVFz9qLatcY+7RTIy7N8JspdIK8178mlQN4X2Avk5bQr/hr6+3s5efQIB/fsYldfN63VlRSkpeLvvgbfaZOxrfPgq7AoHvkF8sg/kMeBwfzoa+Rbg57HQQE8DfDjR503j709earTcW/1at6fNYNjs2dyaul7nF62iHvu6/id3pcn3t488vbiiYcnj73ceKb34KmvDz/6m/guLIRvosK5GRvD1bj1nI2LZV9MNJ0xkdRHhVMSEUZ6WDjbg4NJCA8nPiaarVs2k56STFlBPtaGWnb2d3Hs6F7Onj3CJ9fO8+n1C1y6cJyjx3aze4844jXRZquhpbmS2lrJZoizYB7mkjxKivMoLpYLkNnuZCj7BczlZOVIzb1QjdrJaFyJuZKa6lbq6iRTZqWgqIq0zCJS0gtI2J7Blq1pJOzIYNuOLLZsSWPz5lR27BC3wSKl8DX4i9pPSspTyl5T/dXq+9poarJf1gX0YtQio10Ce1H0mroX0Mtn0qhrtXWpaLN10S5h7aLT1ktHSzed1k562jrp7+hkqLeHff0dHNzZwdE9XZzY28GJ3TZO7Grh9H4rZw7aOHPIxvuH2zh9wMrR3Q3s76+jq7UKW2M1XTYr/T0D1FXVUVpopqTQTGF+MYX5RZQUmSktKVMhrwX+dTX1tDS1kp9bQGx0HNu27VCX5NDQcJUdW73ajSWLl7JgwSJmzZ6nIC+gF+gL7BcvXkV1dTP37n3P3bvfc+fOd9y584OC/VdfP+K+UvriSy+++w/Usp2bn3//YqPeF1/aHfuk5i6wF7gL+CVtL6G9f++rRwrwDx48U2r+rmQKZMPdrQcK9Pv2H+bo0RN8/sUXnDv/gUrdL1++lOnTp76cn5dVr7/Sda9dADTVPlJxa+/92vmvqehfacAbBrrMyI9U9PJa4P72uDEv1Ly81n69UPThmR5ICOzFES86V5zyvNV7kTme6llei2NedLYPsXm+bDIHs7UigsSaWFLqNpDeGE9mszTl2RvzBPays15UvVjkFnfY99bb5+rtqt6+wtaiGvLs6XuZqRdfe3vn/chUvTxr6Xo5pdte67h/JRXfbVEpei1Nr6XtVQ1++DOB+4sYTteXdUjHfQXlbVpUUtkpO+mbae6zog/0ZZLMYU5xxXnKVJxcRbm7qlN7ttftXVW9/l0HZwV9ec/ByRVHJ1cFe2eXqeo2nJcvBh9FVNc0qiYeSeOL0UNXVz8t1g6q61ooKKkgK7dErSI1BYSzYrUHzq7TGffuJN5+dxJjx2uQH6dAr0F85KmBXkvby2dKzb8xlrfecWTmnPdY62nASx+Ap48fy1a5M3POEpat9FTjcn5B0SrNLqpds7HVFtjIKapewt3bX0FdID8yRNXLJUDS93LKa/lcSgBGv1AFeQG9/O8zBUTgHxShGoBktE5S9zGxG9m0OZ6ErdsV5HdsTyFxR6pK2YeHRamu+5jojXh56pV1bllZhfoBVV/foNL10nzX1zdAS4sVs1nq3mby8gpegF7quwJ5ifQMrbHLvkJW3nuh+iXlnpeLLIcpEJ/6UlksU6zS9ZLCl5C0fVVNtboANLe20NraqkAuYJeQOv6LZr0RQNcUv6bkNcjL12rpfanriylORZmZlvpquluayE5JxODhhpeTI83L1vBD2Eae+IXxXWAgvw0O5lFgCI9DQnkWGcHD4EC+9dXzo8GHxzpvvvf25vC0KXQvmoHVZxl1Pks5EaLnpsnAY18Tj3V6Hnr58NjDm8deXjzVefLcx4tnPp489PHgodGTJyYdz/yNPA4J5PuIML6KieTLmBiux8VyNjaKg+FhdIeGUhMcTGFAIGmBgWwOCSI2MJA4Sf/HRrNj6xbyc7OothRjba5haGc3Bw4OsX9PP4PdonzrqK8xYynLo8ycp0bVcjJTyBa7XjECKipQmRMpwRSbyykqrVBjcLL8R5rjKirq1aicNObFrt9ORLQs+0lm/aZEBXuB/rbtdtAnJGSo+rwAXmr0AnhR+Pn5lUjqXtS8vJbUvpQERNE3NrYjF/O29h66ugX0/XR09irYi6qXEIXf0zug0vgCeGtrJ23WHtptfbS19mG19dLW3k97+07abTvpaNtFV/tuujt20d+zl8HePezq383+oV0c3L2bQ7sH2b+zi30D7ezps7Gzq5keWy1tDZU0VldSXVGBubiEokIzltIqKsuqqZAol6ii0lKjnist8lqWLJVTX9tAu+z0qGtUl4HKimpSUtKUmpeGVje3dSxc+B5z5gjk5zB9xix1zpg5V43eyprrRe8to7Ozn7t3v+XWrW+4/eW3qnb/1VfSrf+Qr756yO07YmzzgE9vfM2nn91X1ryf3nyAhKj9kSl/Td1Lh78Y6chnkqqXtL0oeXnWFP0XX3zDjU/FCe8Q75+7wJe373Dy9Cm2J25jjdtqBfrx48epjYJa6l7McqQhTwP7L08N5iNBP/JZ+/zXzl+D/sjP5HvI91Z758X97hd1ePX6F6AfCXiB/H8b9FmehGa4E5bhruCu1HuuDrvS90DW2MpFQDrxZfFNbL6JTeYgEixh7KiOIrl2PWkNW8hsTiCzyT5uJ9vtZLY+35ZGQVs6hW327XYyW2/uKqCsW9L3MmpXTtVAxTDspSnvXw/0L2A+DHZVkx+u12uflXVaEMiXtUtN3g75yvZqqrrqqO1tpHGgldaBdnZkJDFl5gxcpk5VoBfYu0ydpmLytOnqdHKd9iJdLyl8UfbSnT/RwVktgZF1sAJ8WQYjaXydj9Fu5Rq3SXW0FhSa2b4jBW+dL3qTgNHEKjcP5i9aypQZc3CdPpvJ06fzroOjgvxY1XgnsLdb2o4EvPY8EvSS0pfUvUBfGgeXrFzHOi+Tcs9b425g/uJVzJq/lFVr9QrGUm8XOK/1NKn3Vq8zqDWzAniBvtTm5ZTX8jUCc1HwI0GvnodT+ArwYqzjF64yBSOVvKj5Pwf0ouZlpE5S9TJmFxkRqzbeyXNVpbjIiZIXBd+gFL1Avqenj9raelWfV2p+RMpeAJGXX/gC8jIqlZySRlJyqjpT0zJUV7eYpEgNXqvDa6fAXVL2UpfPLyygrqFegb69o0N180sNXjPgEWgrx73ycrU8R1Ly8pkod4H9SNBr8JffL2q/uLCQ/JxsinJzaKqqICspEZ/VK1nnNAnL4qV8ExLDz6ZwnhqD+C4gmK+8ddxzW8ezgECeBwXyNCSIH8MCeRQWyLPAAH70M3HdYy3nTV7Yls+hdclMrvp68r3RwFNvHU90Xjz08eahKHsvyQJ480TnzVOdQN+d5z4e/OzjyU8+Hjzz8eCpQccTo4HHJiNP/E08DfbjYWgQ30WFczsqgk+jo7kYGcn+yCi6Q8NoCAklPzCQpMAANphMRBuNxAQFsmVDLKmpO9QselOtqNNaOtoa6elspautheb6auUwV1womRa7M92OpES270gkOS2D5HS5rOUoVS+GOeXlNRQUlJGSksvm+BQ2xaeQnJavUvZSqzeX15ORWUJ2ljT5NVBdbaO//6CqwwvgpSafn1+l0vrybLE0U1nZSkVFM9XV0vthpb7epkbvbDJe29FDW3u3ClH2ouS7eweUwu/uGqDN1o3N2oPN1ofNOkBray/N0qjb3oWtvY/29gF72HbS2b6H3u4D9PUdZKDvIDsHD7Nnz3EOHTjB0QPHOXrwOEcOHOfAnsPsHtxHb2c/7a0C6yYqLNWUmqUOL/0ctQr0AviqiloF+fLSSioraqipqqe6slZF0gGJZAAAIABJREFUbXU99bWNtDRZqa6qw2AwKjUvzXhSnxfIz5o1hxmzZjFt+gymT5/F9BkCfYm5TJ0yQy2munTxKvfufsud2w+4/eV9tWDn9u1vuX37O5Viv3nzG25cv8cn1+7y8fWvuPrJPa5+cpcbn91XsLen979TTn3SbCfWuS+21ql6vD1TIMAXRf/FF9+pjvvr17/gyJGTfHT1Go+fPOXUmdOkpafi5rYaV1cX1Yg3skb/vy3oQ9LXKeDLSF1Urk6N1kVlSxe+1qjnpRT9hgKTvU5fHsq2ygiSamJJa9hERqPM1SeQ2bhdrbHNa00ht1XG7dIosGmLb8REx16rL++176qvHBBVL7CXprz/ftCLav9jITDXlL2m+jXAa6eCvKj59goqO6up7qqjrqeR+r4m6vubaeq30trfRmNHC2k5mXjpfZizYKECu9TlRdVPmTET1+lyCZiBBnsBvah5gb3DcMge90mOkxFVL88CfoH+rDnz8fDSEx4Zq/zjx09wVM1+Uv+Xrn6XqdOZOXc+M+bMU5cM+ecK5AXiEmPesjfbaXAfeY4EvTxLJmDWvIWs9fTBFBSloLt8tTcz5ixhwWI33MW0xiAqPAQPXSCr1/myaq2BlW6yjEZA/3IN7UiF/6ugN4XiIyFqX5r0/MKGQR+ilLxfoJjt/BroZYPYdpWuF8jLyloZrZPavIe7Ts3YN9S3IFFf34Q0PtXUiLVtnarPS61d0vZFRbIPPl+peUnJl8nI3XDDnTzLewL2lNQ0EpNS2J6YRFJyigJ+stjgpsve83QFdQX9rCwyMuUiYH9PU/tllnLKKywvUvIa6KV5TGb3m5qa6OrqUjP8AvKRoLen7u0NfHIxEMiLp32R1Pqzs6gqMZOTmoLXmlWsnOxC5bxF3AuJ5neBYTz1D+BhcBBf6Xw5PXkqB9+dwPnZs/l4wQLurFjJN25uPDX68ruAAJ4HBPAkOIgfgwP43t/E48BAHhuNPNbpeOrjbQ9vHc89JTx46uXOYwmdJ090Hkrd/6TX8dSg56neh+e+vvzOaOQng1E9P/XV89jXh0e+PjyWy4OfiWeB/jwOCeD78CDuRUdyLSqaD2PXczQ8mu6QaGoDQsnSG9ji48V6o45YPx/WhwWweUM0mWlJmAvzaKypprvNRrtVUvLVWCpKKSopVP+fbN2eyKaEbWxJ2K52z0vGzO6YJ6rfTE5eKUkpueQVWlSdvra+jbKKBvILZSxOTHJasNkGOXHiIt3de2lo6FIh8JcO/LxcMVaSUTsZs5N+mj66u4fo65MGvL0M7tw7rODt6l3S+KLuNYXf1SW/p0uV6Kxt3Ui02rppsfVjax+kvWMn7e2DtLX102bro6NtkO5Ogf1+err3091zkJ7+IwzuPM7ePac4fPADTp38iPPnbnDu7HWOH7vI8aPnOHP6AkePnWH37oOovp/mLloa26iraaKiTCYBqjAXWSgpslBmrlTwF+BXVtSq54a6ZhLityF1eVnfvHLlahYvXsrs2XMV6KfPnMnUaTOYNn0m06bPYurUmUyZMkPFtKmzqK9r5qt7AvmvuXXra259+TW3b99XZjy3bt1Xy2euX7/Lx5/c5spViS/58PItPvr4Dp9c+4pPrt3jk+v3uPnFA7765jG3bn/PzVvS7PeIb+4/4d69H7l9+3sV0pB37+6P3Lz5FVc//pQTJ9/ns5u3uP/ttxw4dECNYIaFhagZ+lcg/4bdAvdVRS/q/qXC15T6SBU/8ln7/OX5Oi+fX1PPI1X7rz3L7/ufruhljE4UvUS41OlzZD+9PdTr4Q58GbuTiMvTs7HIT+2q31oeRmJ1NKn1G0hv2ExGQ8ILAx2BfE5LMvnWdApsGfZ6facoe3HNE9gXIbCXuXq7LW7lcPe9dOBLvLqeVlL2f6zL/iXkh2fiZS7+lSh/4Y5XJvDvLKe8s9y+wKZD5uUtVHVVU9tTT0NfK00DbbQMttE6YMM60Ia1v422gQ4qm2rYnppEYmoKIRERhEVFs9bTi6kzZ9vr8a5TcRRV7zqNiTJ+5zIFh8lTVYPeJBnDUyN5rkwYHsd719FFLZp5Z6Ij4yY6Iul+WTwjX+fkMgUn+XpHF3UxmDZ9NlOmzsRZGvwcXZgw0Ym33rY717319nhUKE96u8OddNSreHsCb4x9l9FvjmeioyuLl63G2+CP3mivqS9d6cmseStYtkqHp48APhR37yDcPPwU3Fet9WX1OqOKNe7GF4pe86yXU6XyPYxK0WuqXZrz5Nnb9MfDxxSC3k9G6SRlb4+AwEg1VhcUGqXMcuTiExu7WY3Tbd64VS24EZ976bT39wvG08MHSeXXVNepjnoBvCh36a6XJq0Sc5nqqJeuelHtuXnyA9+etpcmO6utXTVyNTQ2q1PS+GJjK6N0Mhsva2LN5lKVdtfc8eSU0NLx0lgnrwX4MlqXPzxSJ5CW1H5hURH5BfkUFBZgEbOcxgbaOztp7+hUzX7y7yWhttMVFyOXhFJZWjPciS9LdUqlVFCQQ7m5mMzEJLX5bLmLE/lzFvB1QCRPgqN4HBDCo4BAHphMnJozh/Yxo2kbM4Y9Ts4cdJrMCSdXzjpN5kPXaVybPY8vlyznnttavvXy4onewO+NAfzsH8hP/v48lzAZ+UkuBQYDz328eaaTtL03z/Q6nhkE7Ho72I1+PDcYeSaA18LXxFNf48sw+vLUaOSZ0ZefTD48DzLxLDiIpwGB/BQWxsPIcB5EhXMvKoIboWF8EBrO/tBwukJDsYSFEG/UEezjRUigH+HBgURHhBO/eTNJO3ao5kYZt5OeCOmNkPKKWNZKpKZnqNKLZMoE+LK4ZsPGreQXlFLfYKWysh6ZvRev+8JCizLIsdl6ef/9D9WoXFfnTnp7dtPe1k99nY0KS4MKeT00dJA9e45w6PApTp06z5kzFzl58jwHDx1j5+AeensGX0R3Vz+dks7vkvR8j0rdS/reau1U9XpbWw/tHQN0dg6pGX3x2+joGKSnR/wEDjI4eJidO48yOHCEwcGj7Bw8xp7dJzl08ANOHL/MB+du8OGlLzh39pqKj67c4vLlzzl9+gp7957i4IH3OXzofQ7uP8me3Ufo691Du22A1uZuGuo7qK2xUlUlmQr5u9OgzID8/AJZ6+bJ0iUrWfzecubPW8TsWfOZMWMO8rNo6rSXsJ8ybSourq5MnjyZqS6TCTIY2dfdy8UDh/jwyFGunj7L3Ruf89XtO1y9fIXLly4jhjbnL1zi3JkLnH3/EmfPXeHc+Y+5fPlTrn70KVc/vsm1619w47MvuXLlBh9eucblKzeUe5/49l+/fkt9/vU34qj4Hdc//YKLVz7i6IlTfHbzc+599RUnTx6nsbGBY0eOsGTxIhwnTeDd8ePsC22kTq9W1I5SS23GSBf+GIk3GD2ifj9qzChef2M0r78xhtfHjGbUG6N4fYwd4i+gP/p1Ro0axahRo4dPef3fiNF/eCmQ7z3mjddfdNePrMNr3faSrh8Zkq4fN24048aNUvH226+jxR/W6LM8lXoXJS9g10IuAAr0ouhzvInO0SnQix/++nwjm4oDkPW12ysiSa5ZT2qd3UQns3GbUvS51mS1rz7Pmk6+bbgxrzObYgF9Zz7mrsLhDnwzYotbPSTb7QTwstVOQubn7fP0Wl3e0mO3tdWAr6Xj7bAX0L8MmZF/GXYbXIG8ub2UsvYyLB3aWtpq6nrraBAFP2ijeWc7rTvbsQ3aw9rfTvtgp1L15TUVpGdnUVZZQXf/ALWNTUSv38hKNw9cps1kvIMzAnCBuYDeacp0BXt51kIuARLyNeMdXRTkx0rdfYKDAv27Di6qcU/S/KL8JQMgkJ+pulznMXXaLGVL+6o/vXjVy/IZu2e9Bvoxb77DG2Mn4jptLms9DMNjbCGs8zIyb9EqlqzwQOcbpsIO+cAXkBcVPxL0bu5G1W2vQV5L3YuyX+flh5chWGUIJOVvb8wLQ+f3MkZCX/cL0PsHRhAUFEVwSDTBYdFqhj5C9tBHy4razUSEx6pUvaToDXo/dN6+pKdlq3R9haWK6hoZT5O6vKh5+xidwFNUugBcTqm3a014Wk1eTknfy+cZmXYXPPExl7S6jLqJ+taW2MglQExyNBMdrXs+KzPTPgaXk6Oa7LTxOUnljwwBv+xHLy23d/PLv4uEXESKS0qpqatTC1Pkn7dnzx462tspKSpWUVlRSlZGCh7rVvKe40TSp87kln8ET4Ki+dEvlMf+ofzg68/Z+QtpHjuW8tGvUTlmFL3OLgw5u7DH0Yn9TpM4OOldjk2cwClHR05PduHMtClcnDOba/MXcHf5Cn6QVL2vL0/8jDwNMPE80MTv/O0h4H/ma+C5r4GfTL5KuSvI6315pvfl+XA81Rt4rDfwxCCAN/HMz4+nfn4qiyAXgAdu67i9fBVfrFzBPc91fOen40c//XDa35+HISF8ExnG15vjuLZ5A406Pf4L5rN22RK83d3Qe3ug99Fh8NHja/DF38+fmNgY5Zan9U4UmYspKBoem8zOQ9bPbtq8jZjYTaSmZaku/fiERNX4GRwSofpB5LU47MkSnJraJtrae7FZu2lqbFOntVXq6130dEuj3V727T/CkaOnOHb8zIuQ1PG+vYcU7Af6dyHR3zeklsv09gwpl8zWlk5aWzpoaWqnuUmmAjqUEY1M34gxT2OTZHuk5r+b3buPsW/fKfbsPsHQzmPs2XWC/fvOcPTIBU6f+ojzHwjkP+fqR7fVeeniTS6e/0wBX75m397THDl8nqNHznP48DmOH7+oMhYnT1zizJkrnDnzkXrv4MHT7Nl7mL6BIfXfJyFhh7pQS7PrurVezJ2zkFny82fmXAV6UfOi6qdMncZkVxEmTji6TMTF+V1WzJiKLSmF85ZqTuUWcTgjn6NFFRwqr+ZAZR0H6puxlZTSUl5OR30TQz397N97kAPSSHfiFKfPneOjq1e58ekNvvjilgL3J9euqfcuXPyQyx99zPmLH3Lq9Fk+vHKVKx9d4+z5i5w5d54zZ8/x6c3PuHnzJkeOHFJ7IZrqqtWyn3VrlrFy+XyWvDeHObOm4Dp5Ao4ObzNxwluMf+dN3haIvjmKN+USMPp1RksI6EeP4rXRoxXoR495nddH/WY4XuP1URIa6EepZ3lvlBai1Ef/hlGjRsTo3wwrfzlfxqg3XmfMG/ad87+E/L8K6DX1LucvYa/S+AL4XN0roJeGvA2FouqD2WaJIKk6hpRascbdpFR9drPY4mqgt9fqVQf+MOhLOvPstfoRo3Yv1tgO2UGvNeO9gPwf2UL3Kuj/eApfpe+7Kyjvknr8sAOeMsSpoLanhsb+BpoHmmkZtNI6KGq+ndbBdtp2dthjsJPOnd3Y+jspLCtmU0I8CaImZM65oJBcaQQqq2BHagZ+wWEsWLIc56kzFMgF+iPVvcBeA72cmqoXRS+gF+BLHV2WyEyc6KTS+wJ8gfvMWdIIMxfXKTPU5xrUxeRGVs7KWln7e3Y1LzPyb7/jyKIlq/HU+am5dZldX+XmrbrqV6zRYQqMQm8Kx9MnGDcPf9a4+7FqrdGeqh9W8pqid/MwqVq8pOk1uEuTnrjeSX1eVLx8P4kX8/T+4fgMh0Bfg/1I0Evq3j8okuDgaAX6kPAYFORjNiplLzvqY2M2qa11ojIE9OKAJ6nG8jIxRBEP9Do1My+gt1gkFVuq1LvWbKfBXgO/uKlJel5C6vLSiCfQTxl2uBPYyjx7c3OzMtQReAvkBfYSUk+XcThJtUvqXRS+UvbDo3PSVS+pfBm9E9gXijnOcANffkGhulwI5CXDoBR9UQmWSvvKVXHr6+nuVg5r+bl5WErLyUhJxV/vyYppTiRMmcKnxmCeB0TwMCCUh/6h/NYYxMVFS2l8exz5Y99gx9jRJL41ihrXydhcXelxcmSX0yT2Ok9in9NEDk2awOFJEzjkOImDTo4ccXTkpJMTH0yZwofTZ3Bt/jxuLV3C12tW84OnJ099fXlmNPLcaOJnkx+/9/PndyY/9fp38uznz0+i7o0mnhp8eSSg9zUqyKuSgMnE1+vcuTh7AQdnzuKI2zJO+qzm/NplPNB5KsX/2MfAE51cEvQ8DDDyJDqYT728qJ4+G7dJE5k/czprl63Ae9VqVi1dxuqVK/AWq1cvT9asXsWmTRsoLimiUDb5DWdTxPM/X7I5uQVq/3xKahbpGdKAmYuAXcY3Y2M3qQVKwcERakWyweBPaGgUGzckqD93WzbvoKiwjLraZjraexno28XQ0D527drPvn2HOXxYTH6OceDAUY4cPsGRwyc5eOAYB/YfZd/ew+wa2s9A/276esVMp5vGBiv1dfZSU0N9q6rxS1OfdPA3NLSrKYG6unaam7uVGU9/v6Tt99LXd0AB/9jRi3xw7joXL3zG5Q+/UJD/7NP73PzsgXqW9y+c/5Sz73/CyROXka8X9X/k8AWOHr3EsaOXOH78w+GLwnUuXfqMK5c/4/LlG9z8/I7qF0pPz6YgXzbxVZCRnqP+zs2bu4gZM16CfspUGRuegpOLMw6ODjg4TGCS43gWujqxK7+QLzq6OZWTz9H4FI5vzWRo/Q6OphVwML2QusiN5ASGkRoeTXLMBhIiYtkSGcuW9RtJ2Bqv9iyIZXBtdQVd7VZ29veyf+9uzpw+xc3PRe1f57Obn/H9D99z5+4drt/4lKuffMK169e49eUtPv74I1pamlSvR2ZyPHERJuIifYkK8SLYtIZAwyqM3kvxdJuP2/LZrFwynSXzXVk424k5052Y7PgOk959E4d3xzJ+3Bu89eZrvCHNckq9v8ao1+0w116rtPxou9J/mb4X1S4g/4s/GqNG/wUjQ+xv/5eCXuCuhcDfPlonoLen7iV9H5OrV933m0uCFOgTq6JJqo5TsBcP/KymBHJa7B74AnxpypMOfIF9UXs2Re3ShS+qXjrw7Zvt7Ol7i33hzVCV2lGvpeu1Gvsva+7a+1rN/U+d5V2VlLZLLV5UfKUCvKj4pr5GWqThblDChnWwXYVtZwftQ5107Oqic1c3Xbt61NrakopStmzdSmBoCJ4+Pqx0W4t/cCjbk9MoMJdTWlVLdkEx8TuSMQaGMH/xMqXqNYU/UtVrzyqVP6zwJXUvwB//roNKz0sdX1S9jOdJykxCFP64dyYqqNshP5zCH2tfVGM3wnkHF+cZrFrlhRjRyGicu5eJRUvcmLdwpWqk04AsNfl1XgEK8MtX61+k7CV9v8bdpBS+eh4Jei8/1WkvzXqSopcZeunQ9w+OUSHfW94zBEQo0AvgR6p7H+m4DwjFFBiOBvqg4GhCQmMIjYhVil5McyQ2b9pGeFgMbms81DhddVW9qsfX1jTaQW+pUg13nZ3dlJdXqFq8dNbbVXr2sEWqvZNeA79AXYE9NV3V5QX86Rmytz3NbmmbmqrALRAXgEsqX1ndpqYqyMsFQHzyZQe61N0F7HIB0NL6WbKlbkSXvhq5E4/2kmIKCosU6LW0vWQUpJQg7nxSk5cLREFePnnZOVhKy8hJy8bgqWPljKkkTJ7Kx/oQngfH8MgUyCNTEA9NIXy8ZBVtb08kf8xbbH3nbQLGvUnApPEkvzefynWrsa1ZRfd7ixicO4vdM6ZwwHUyB52dOeDkyH4nBw46O3HAyYmDjo4ccXDgqIMDx5wdOT7ZmQ+mTOWjWXO4sWAhd5et5Ds3dx55+fDc6MfPAYH8VUioit8FBPJzYBA/BwXxu8BAfgoI4Jm/P7/V6/nR18DlBQvodnKmaeVCitbOpcZ9Puf8PHngb+Spn5EnBj2PdD784OXN08AAvvHVs2/qNDImTGCN4wRWLFmEwd0Lk5cek8FEWHAQ4SHB6Lw8WbFiGeKCWFCYryyDC8XvoLJCWRw3NTVTkF9IccmwP316tlLuObmy7S6f1LRMduyQ3fGJbN6cQEx0LCEh4QQGiDWzH36moOGM0haSk9LVnzlxvhMHvMHBXezde4A9e/axe/de9u09qBT9nt0H2LvnIHLuGtrH0M69Kvp6d9IiK3NrGqmtblBnTU0j1dVi7NNsN8yqalKTApJOFx+ApqZOGhtF5ffR0bGLffvOKMUuSv7M6aucOnlFAf/G9a8V6AXw8r6k8gX48rz/wDkOHb7IkaOXhuNDjh2/zKlTV5WqF3X/wQcf8913j4ZBn0NRoSxTqqGmuoH8vGJkfFVS99J8J5ssJ0upUvUfOeLg4IDzJEccHR2Y6exAUXgE9wd2caehmduWeq7lV/BRvoXr5U0c2JHDgcxijlU0UrpxK9vDIok0+BPk7oO/h44AX1+MOm8VAb4Ggv1NhPj7ERkawqYNcdTUVCqInzx5jPffP8WuoUH2H9jHyVOnuHTpooL8pYsfUFtTSUFuOrmpm4kL8yYuzIPooDVE+q8k0n8VEaYVhBmXEeq7jHDTSsIMKwj2WYa/9xL06xbgtWY+HqvmsnrpTJYtmsr82S5McZ2Ei+N4HCaOZcL4N3ln3Gjelt3xYwTammp/jddflxD1/xqvDav2UWOkDi8ZgN8owI8e/ReoGPMbRo/5jYK8gH7MG/L8G5XCH5mml5E5LbQu+3G/SN1LCn/s2NdU/EHqfqSil1S9QF5T93ZF7z2s6EeC3kBcvpGNRYEklIUp2O+ojFEpfGnKy2raqkbtclp2qIU30oGvuu9l3K4tS3XhF3dooBe3vEKqBrVavaTw7an7X4JeA/svz9LuckplVK7T8kejrKOS8nYZmaumrq+epsFmmgebaelvpbV/uBY/2KbS9aLkBfLtuzrp3N1N564eBfrWnjYq66vJLSwgfvs24jZtIiAkVIE+NDKGcNmiti2RtOw8imVspbqOvOJSNm3dgZfBpKAvNXstvS+gl9e/VPhSqxe4i5KXELBrc/gCflH7AnoN8nLarWwn8MZb43l7nAPz5i7BRxeobGXFhlZG4OYuWMHiZeuU6Y1Y1moz7+u8/FmxxoBAXk5R8CMBL5cAd+9A3Dz9cPMyscbLxFqdP56+wehMoej9I5SKD4nYSHj0FuQU6KsUfmAkPgERSsn/WaAPs4Pe6BesPPalriqpe/d10nS3jaZGK50dvSolKsC3lFcjgB8a2o3V2qZq9DJCl5WVo1R6anqmAr6AVMAuQJeGO3kW6Nt90u2XAGmqE5jLghrxtZdITkp68Z68L59LA5141wvsJb0vcJbROQ30AnvVbS+qsrhIpesV4ItEyUvYQa/1Dgjw5VlAL2tlBfLik15WXEJmSipGvYHF06cT5jSZ896B/D5gA7+TDnv/EDVOd33ZWnrecaR41FgSx00kYNw7LH3nHdznz0W/ahnrA41kRIZQFBpIbaAv7SZv+nUeDK1awa6F89k/czr7XV3ZO9mV/c5TOOTkymEnFw44u7DfxZkjTo4cdXTkuKMTpxydOevsynnXaVyZNZub7y3m6zVu/Ojjw2NpyAsM5K/Dwvib8HD+Kjyc34eG8lNwEM+CAvnK24uzbqsZXLOUmnlT2bdyCV8affnBZOKJ0YunBk8e+Xjy1OTL9z46Ls6dw+FZM6mfPo3UBXOJd1vFFp03ge7r0Hm642fwIdDki8faNRiNekqKCzCXFFJUmKeW/uzZPcQHZ8/S0tSsnOGk8dJcalHKvqCwhPwCGXEtVCUdsYdNl+U0SckkJyapSEpMYuvW7WzZksDmzfHExW0gIkL6RyKJjowmNSlZGcw0NzbR2d5Jd6ek9Xvo75f6eh9dXd10dHTRLp919aoU/uDALjo7emhptlFX20RNdT2V1bVYKqoVYGVbXklpBcUlFszmSmTznrm0Wm3UEwteUfqdnXvYNXRcpfAlnS/Pkp4XoAvkTxz/kOPHRLlftKfsD33A3v3vs+/AOQ4c+oCDh89z6MhFjp28okAvJYBTp65w4cJ1zp27olbXZmTIYh5ZnlSlMmfS6CqwX7JkpSojSo3e2cUVBzEKc3RgksMkHCdNxNlxAtMdxxHs4sL+1T5cXK7j7Ao9J1cbOeMdxtnADez3i+HUtkwuljVQs34rjUUldNtsFGVlk5WcTHpqMglbNqmLnJ+vAX+jAaOUary9CAr0Iy42iuSk7ZSXFZObk6lWBG/fvpVt27aRlZWh/hxUWsxkpCWTmhhPcnwkMaGeRASsIsp/GdF+y4gyLSHS9z0iDPaIMi4lyrhcRbRpGZGmZUT4SSwn3LScUOMyAvXL8fVaho/7YnRrF+G5Zj5rls5k6YIpzJ/jwqxpk5jiPF5lASa8/QbvvDVGWdO+8aaUAOxwFwUvCn/UqL9g9Kj/Q8WYMb/hDQH96L9APUv2YITbnQZ7DfJyjnvnjZcxokYvoJcavcBe+/Vijv7XQC91ehm7kxp9bJ4PUp9XMZy631Doz6biILaYBfZRJNWsV015mY3xCvaaqpdlNy9H7TIpbrfX6cUpz9ydp9bYVg6U2Gv1al995SuKXqvJa+d/L+gtHVVUd9fSMNBE884WWodase4chny/vRavpeo7dtkhL7DX1LwoegF9dVMd+UWFJKWlkpiaxo6UVDXWk5KRTXJGFgk7konbFE/Mxi0K+uk5+ZRYqiitrCG/pIwN8dvw1BuZs3CxqtkL9CU0VT/RWVL7U14A3lmc9oaB7+g4Wal8WRsrsJc0vaTsNeC/OXY8EydNZvnydRgMQco/XtbBLlvpxYzZS1i1Ro9fQDRGf1nbKk13kqr3ZaWbXjXjLV8tGQrfF5Bf6+mvlL6HTubgg3HXBeKuD2SdT4CCvKTkfYOiMIXEKLiv35zExvgUotdvIzA0TsFfPjcI7IfT9/qACFT4h2Lwf1XRS+peFL233oSHp57NW7azYUMCQYHhBPiHKCe87Kx8iovKMJdY1CljQuJ+J014VZXyA9Fih/ww0EXVi51te0cX5ZLSN5cNK3j7zHyKjGSlpKnYkWjfKy9LawTymoofCX6l6mWJTWrqiLp8lgK9AF7eF/CLpa346rd3dtBZ0uE9AAAgAElEQVTQ1GhvzCsuUuAvLjErdSk2vAJ4rUkwP6+AfLHGzc+nrMSs0vV+el8WzZ6FYaIDJ92N/DYoikdBETwNjOChfwg3VnvQPdGJkrfGsf2d8ZjGvcO80aOZNcmJ9+a9x6IFi1mxbBXrVrihW7GagLXuxOh9SfLzI8foS4XJgNXgQ7e3O/3rVjKwbBFDc2azd+oMDkyexn6XKRyY7MIBF1H8jojiP+zgyOFJjhybOJFTDg6ckZS/qyuXZ87k00WLuLNyFd+sW8cPOh2P/fz4OSyUv4wI5y+jI3kaE86PocGqDv8sOIxnfgE89/VTHfqPfXU8NRl4pPfh04UL+HzJEn40+nLPYOCar5Gzvkb2+QdQ7u1F9OpVGDzd8Vy7GoO3ByVFedTWViC9DJUVZpoa6xDQ93Z3Io5ve3fvUX9G5M+DulQVyQY8uw2y/Hevq6mhvNRMSnIS6WmpZGdmqtWzyWrqIpXk5FRSZRpD/ozINIZsMExKIjMjHVlgU11VSWNDA62tLXR2ddLe3obNZqXV2qres1pttLXJop5u2tqkEc++YElKTtW14u5XRZmsS5bRy/IKysorsVSI45/YIVdSUCg7EmSlsij/dlqaZUHWEM1NfbS2DNDbY0/rC/AlXS+w12r0+/aeYu/+M+w5cIY9cu4/w94DZzhw6ByHDn2gvk5+z8cf32LXrsOkpGSTlZWvUvfmknLKSiuprWlSF5Ow0ChVQhRF7+Q8mUkOjkx0mMSESRPVClhHh/E4u4xF7zSePbOXcXX6Si7PWMLFGe9xdtYSjk1fzJ5ZS7HNXESJ61w2T5lH5Go3tsRFERsRQqRMWcTHkZiYoAC+NWEjWzbHsT4uko0bYoiJjiAsNJiM9DR2bN9KamoSu4cG1Qrn+C2bFejlEhC/eT1bt2wgPSmBlK0xRAUL6FcT5b+CaNNSoo2LiTEtIVoA77tkOJYRbVxOjHHp8GeLiTAsJtK4lEiTHfghhmWEmVaojECk/2qVCQg1riDEuJwA3RIM7gvRrV6A+7K5rH5vFovmT2PObBdmTHPA1WU8To5v4zBRMgFjGPvWqBfxltTnR//mD0A/Eu5vjVD0fwr077xjb8wT2Gu/XoA+PMeL8BxPFWHZcsrr4cgSIx0PonJki52OmNzhyPMhrsCX9YVG1hf4ISn8hLJwtldGklyrjdvFk92ynRy17MaevhdVX9CWSUFbNkWdeZQo0IsHfqFaeGN3yytTHviVA5VU9lVg6bWobvsXBjl9skPe7luvmvCk9q7U/P/L2nt+V3le+9pf93lTHBe6CkiiCNR7X9LqXWupdwlQQ733XlBFEhIIJETHBhuwcY/j2GlOcZzE2yVxjZ199t7nnDHOH3G9Y96PFuAke4/3w+sx5rifVRC4DF/3b5bfFCMc8bXfVvUyNndugvH1KWYvzLGwsbCdohfIL7OytbzdVb/GyqU1zm5JTV7S9esqVq+cZ+3K+sM4I6A/M4Ok75s6WmlobeGU1Hqb2mhs66JVUoE9A7R09nKqpYPK6nqKyqsorDhORXUdbT39jE3PMDZ9ms7efoorKknTGzh49Bi7AwLZ6efP7oAA9gTuZ58Y7agIwk8a+aRT328/u/b6sXP3XtR2uh272bFrH08+vZsfPrmLoIPhKj1vlY53q1e52IVHpRAalkSazokzuxSrQwxwcsk0ZKtGO4G8RGKqlrIXNS9pelH5MmonI3aSnpf5eGm201s9GKzSMZ+HPbsId14Z+SUnFOBrTnVwsq6N4vJaBXql6iWFL815rnwsksrfDqsrH5tLMgFa6t7lKSDbW4jJ5CQxSYdOZ8ZicWO3e/F6ilTqPjs7D6mjSv20QOxxy09QW9tIa2snff2yhGSE3t5BOjp6aGkV9d7O7NwCyytn1bl4ZkmlzFuk6a5NvOpbaGuXZrx+mltaqT91itq6OmrqaqkT2DecoqGxUT3L/9zrxRr0lIzbNanvS1ago0NrwJPGPLkcCOhlVn5kZJTz69JNfY7BoWEGxMCkX0vbDw+PqObBoeFh5HlkdFQt0ulWSr6H8aFRWptasBmNJIYeImvfLm5mmfmbp4yv3V7+4vHwhTOHX6bo2NwbwMATP6Jm1zO49+wk7Iffx++HP+Dw/hDCDkcQdSyGuIgEkmNSSItLJT0hndT4DHVmJaVjS8ukyGSj1ummJyebqcI8VvJyOWe2cj4xnYuR8WwdPcaVw4e5GhzM9YBAbu7TgH/b3487AX48t2+vitv++3g+wI+7/v68GLCf14ND+MnhI/wyMpI/JifxaaaOLyxmvnU4+U+vl/9dkMd/5nv5X/ke/qc3W6n/v9psvBcRyS/DwpGavTT7SXPgZy47X7vc/NHkZDk8lqrYeMyZ6ejTU9RWvUsXBehTnJ4e4/T0OFOTo5pN7sgQo/LPeGhYGSVJvV7GLCWkAVJ8FU5Pn+balStMT02qS9bi/Dwz01M0ya55ufA1bG8nbJUNgpLSFite2TPfocx+erra6OvupL+nS01GTE+KvewIg/09DA30Mj46xMzpSebUaOUZFs7I3P0KswtLTIsH/vQM05PTasPiyLD4848ru+aJiRlGhuTPNEJP9wj9agxwmuGh00yMLTA1fobpyRUW5i+ytnpNdePfuf2GqsFLHf72c2+wdekuF9af5fK1F7l+6xWu3dRAL6eo/FvPvqLq/rduvcTvf/8Jt27dpaVFXCP76e0ZYqB/lMGBMSbGZ5B+guamdqKi4jggbp+y62PvXvbs3cOevbvZt3cPAvrdgU8R4/cEF4KO8vahGN48dIwfHzzKG4fDeHAkjOcOHWX9wEFG/A5QtieAmKd/RMBTPyBwx5ME7H6SQP8dHArxJz4mjIy0eGzWTPLznSwvTzO/ME1FZQndvR10dLXQ2FzH+oVVNrcuMDk1zvz8LM/eusGdZ28wPtxPb1s9TSfzKfGkU+ROosgZT7FdQB5HqSNBRYk9nmJbPCUK8tpZ5khUr4sscRTbEil1JFFsT6BALgVyEZDP5dLgSEDLAMhlII48Wxx51jhyLHF4rfF4LAm4THHY9dFYMyMxpYVhTAklLfYQsccCiQ4NIOqIP+Ehewk9sJOQwGcI8N/Bnt0/YueOH7Bzx/fZ8cz3ePopUek/4MkntVNL2f+Qp5/6AU89JSr+++x8Wr7/BM/sfAK5FPj+egj63M4sHo+8Lv3260zyO8QZT7rut6NLZuzFPc9AsSj8HjOlPVbVgX9yxEv1eC5104U0zpbTrNzyqpUHfudyA10rzXSfbaFntY3e1Q761roZON+jPPBHLvSqRTdjGzJuJ0Y6I8h8/fjGKGMXR5nYHGd8Y0IBf1RAv6HBX0Avi2jUPLyk7cUcR7ndidPdJJMXZtRM/JnNMyypNP0Sy5tLrGytqDgrnfWXfKA/x+rl78L9O6DfOMv0yiyjc+O0D3TR0NFKXWsbp9q6ae4aoKG9h5qmDmqbO6hr7qShrUdFdWMrJSdqyCspp6TqBHVNzXT3DzA8PsHA6BgtXV0UV1bhLSwiNSuLvfv3q1E7Mdvx+ef7RvPU5rzA/Rw+FsGho+Hs2O3P7n37iUlIV81wLm+Jqo2nZdo4EhZPdEImRpssnCnCZMtXkM/Qux823ImCl856NSefYVMKXgO81mAnTXaZkqZ/zAxHau8uj6biSyrqOFHbikBe4nhNCwUlJx8qeknfPwynzMtrYXdpTXv27UY8t7cQq81NckomyclZpKUZyUg3odNZ0OvtmEwubHYPTlcu2Z4C5YefnZ2POzsfb04BhUVlaofAiZN1NDRKal72lHcriIuCGx2bVE1vkrZXjXftmuvd9OlZ5uYXGBufZHxiUtnZ1tbXISHAr66t0cB/SjbXac17vp+hpf1bFdxF6UsmQNKHstmuubmFPkkPd/fR29OvwCJQkUkA2Vcvm/Ek9X/lyhV1SrOfjPNNDI3TXt+My+YgKewYhmeeZjMtgy/zSvnancdnbjdfZnv5bYaRjYAghp58ilPPPI1n19PEPvlD/P6ff2HPk09yKOgg4UciiDoaRXRYDJFHo4iJiCUhNpHk+FRSE9NJE8OkRB166ePIsODMspFttFNkd3HCmU2d0Uar3spgpoEJnZ7Z1DTW01K5o89iKzyMa4cOcjPoALcO7Ofm/gBu7vfjuQP+3N7vz7OBfjwf4M8L/gJ+Px74S8p/P28GH+Tdo8d4LzqKD5Li+VSXytcWA9+6nPy718vv4+J5OziEzzP1Wte+2cYXFitfOB18bLZxPTSKjrAICnVpZKUl0tPezFtvvMyNq5ucWz3DmUUB0hRTk2OMj40wPDSgyiF9Pb0MDgwpC2RxSJRmTSnxyL+Tudl5VpaW1IVg8+IGlzY2kSZISeM3NzbR3tqmtr9JSUWmICZGxxgZ6GOgp5PB3i71LGd/dwd9XRLa+/3d7WrZT3vLKVqb62lsqldZArkUdnR20T8o/v0jjI2OMjE2wZjsV5DL34h2+RPoD/QN09Mtlrxi6iQX2F7a2wZobx2kt3ucsdEznD59jsXFLTY2pPnvVQX45+/8mOeefZ2LF26zsnyVCxt3uHL1Ja7ffIWr117i2o2XVQr/xRff5v79t3jw4G0++eQrVlc31VKgjvY++nqH6e8bVY2Iw0MTTE3OKeiLS15g4IFt0GtKfu9e6WDfpUC/x+9Jond/n0sBh/lpSDhvhBzhjeBQXjsYyotHjvLcwVDO7Q+m1y8A9+6dhD39A4J2/IjD+3ZzMGA3Ift3cShoD4dC9hAStJPg4J2Ehu4jIekomYYEdFnx6E1JONxZ2F2Z2Jw6quvKFfj7+rt5/bWX+fUvf8a55TnGBlpoOuGhIiedYlcCJc44Sp0JlDoTKbUnoAE9nkJzDCW2ePW6wpVCpTudClcqpfYkyp0pKsqcyZQ4Eii2x6tfX+5OVhcFuTQUSjgk4sm1xuC1RuO1xpBvjSNfegAscsaRv30W2BLINcWSrY/Go48mOysKZ0Y4lrQwslLCSI07RHLsQRKig4gM3Uf4kb0cPeTPwQO7CQrYoSI4cAcH/J8mYN+T+O9+Ar+dP2DPju+zc8f3ePKpf/Fxnoegl+10+d3fjZyOTHLadd8BfUGHeOH/Y0hHfkW/k+rRHKrHcqmdKqBhpoym2SpaF07SfqaOjqVTdIqBznIzPWdbFeh7V7voW+1U9riy9Mbnge9bYyv76ic2BfZj26AXde9T+BroR8UsR+2RF+CP0b88xNDKKJPrp5nZmFemN+Jup9XiRcFLPV6D/MrWWaXgz26dwxf/LegvrjC1PMP4wiQDk8M0dLZxsqmRU22dCvKlJ+rJlVGwshMUVdZQXt2gwF/f2k1zdz+NHT3UNrZwvKZepffLqk5S26g18U3NLTI2PUthWSXFFVWkZWYRciRUeer7NuVp5jxHCDlyjKBDoRwICSU6LhmL3YMntxSXVwsxuQmPTkGc7KxOaYoremw+/lFnvdThHw9J1UuaXlR85nYnvah5n6IX+1qp68tlIrewCoG8KPi6xi5qGzqpqm6mtLJefZadW/aw+94H+sc78v8e9Nk5RWqhTkJiOimpWaSlG8jQyQYtC5lZFjIzreh0VvR6ByaTW5Um7PZc3G6Bfe72IhyteS/bk6fgL537Av66+iY1MuTrtm5u0exuJyanmZyaZnxiinPnLzA+MU1rW5tKzYqyP1lTQ5s02bWK2m946JQnXfoqzV/fQG1tHbIlz5fuF8jLazkl3SsGPQJ3AYpPTUo3vzTw3b17l8uXLyt3PLG7HRocpq2pDZfFQXJkDBm793IuPo2vPSV8k53P57k5fOHx8Ae9iSshh+nbsYOKZ3bieOYZYp74IX7/8j946n98j2ee2sHBoMOEHQ4nIjSSqGPRCvRyxkTGEReTSHxcMknxKSTFSQd7ChlJOgV7c5YVU5YFm9GOQ2/FmWnGnWUl32inQkYabXamcvOY9WazbNSzmZHKZkIcGxFhbIUe4mpIEDcPBHBLoB8gTX5+3JY6f0AA9/wCuOvnz/19/ry4z48He/35ceABfnbwCD8/FqbixweC+FN8Iv9m0Wx4/2Kx8IXVypdGB/cjEmg5EExhSgImXQo1VWW89doDXnv5Hveev8XdF55l69I6ZxZnlYKenBhjZHiIwf5+ZQkrZR1p1pTthQJ5Cend6BKnxLZ2BXTZ8iaXglN19dTX1inYC+gF/PL+1MQk8zOzjA8Pq210q0tnkBjs7aFfVH13l3oeGxpganSYidFBxkf6GR/pY3ykl/GhHkYHO+nraqKzpZaWxmoa6k9QW3OCmuqT6tKoZYq66enuUZbJ0m8i2an6hjZONXbQ1NRLU4MAXzb4SYZgg8WlS6yuXVeq/vk7r3P/rlanF2Ody1svsLX1PFevyKjeA5579lXuvvAmDx68w1tvvccvfvEBf/rT54iZTXf3kFr5KzX6rs5+errlsjqolL3AXmr2DruLAFngtc+Pvdspex/o90mj2r4nydj7NM8HRfJ2UBivBx/mtaDDvBxyhPsHQ7kVdJgz/gc4tXcvGTufJPip7xGybyeJ4aGkxIeTkhhGSsJREuOPEBcTQnRMEDGxQURGBxIR6U9ExD7CwvZw9OguIiP91Ouo6GB0WYmkpsaQkRaHITORXJee8kIrFXl6StwpFLsTKMtOpNydRJkrWUG93JmkAF9giqbIEkupPZFyZzKV7lR1isovc8h3Beqi6iUjEK+AL5cFeZb0vyoBbANfQJ9jiSbXEk2eNZY8Syw55hhyTNF4jVHkmmNUVqDQGkOBJYY8U6SKfHMUuaZIPMZIsg2ReM3RKtz6cLINUbiM0TgMUVh14RhSj6BPOYQ++RBZSQfJiD1AcqQfsaG7iDz8DEeCn/hH0Bf0GL8DelH03nadAn2BT8lvnwJ6SeXntWWQ16ZTz6Luy/ttnBzxUD2WQ+3k46AXD/xa2hbr6DjTQNdy02Og71TAly58Af3wurbsRlP1w0xujSIjd5ObY0woBa/NxWup/DHUTL0P9LKMZmWEoZUxJs6fZn7zDPOXlpnfWGL+orjbaQ13Mhu/vN10J8+Sqhe4Px6Pq3jfs3y+eGGZ6eUZJs5MKVXf2NNG4fFKCquOU1B5Ald+CfacYpx5pbjyJcrILT1BaXUDx0+1UtPcRVNHHx29Qyq9X9fURtnxagV36dKvaWhW3frtPX2UVlbR1ddPWdVxUjJ0D933xNUuLikVg9lBeVUN9Y3tVJ1sUCrakV2qUvCxiXrlbGdzPVLxmUYP6VkuUjIE7tJN73jYTS+Al2Y7Xy3eB3lJ1z/0pt+2rpWu+vziE0g9/nHIi5KXlL1cAATychnwNeT9PejlfXHlE/A7sgvU0hxZT5uQmEZicgYpaVmkputJyzCgyzKTqbegyzSTkWElPd1KWpoZnc6G0ZiN1ZqDxepWWwHt2w18TlcOZqsLk9mB3ZGN1ebC4fQo1V91vEb9T1NG27p7ZLlNL/0DMorXR2NTq7K+9UFcIDC/ICuDT3N6Zk5BQSBfW3eKmtp6FbW1Wj1f6vgCewG8FvU0NbWodLEP8gJ6CRn5EuU2OTmpmvaks1+a96QZzGKzERl5jJTd+5iPTuNjbwlfubx8mZ3N1zl5fGJxczcumd6QYCqC9mPbH0z83n2EPLOTvT96hqe+/xS7duzjUHAo4Y+BXiCvQB8RR2x0goK9AF8MURLiU0hOSic9VYcuPRNdWhYGnQlblhVnlh273onT6MJtcOLQWXCmG8nR2yg2mKgzG+myWBgxmpjVZbGSmsHF2ASuhEdw9fARrgUFceNAILcD/XlB0voBgQr6dwL8uePvj5wvBMolwE8Z+vwhPpFvTTKTb+evJiuf2yRsvBObwmhAEGWxkTgykvDYzVy+eI5L66ssLZzm2RuXefXle9y5fUNty5ubnUZW+so6W58Xgah4n5qXy5f8u5DpjK6ubgX5lqbmh4140pwnal6itblFfS6Kfvb0jNr0tjQ/x61rV7m8cZHp8TGl4gd6uunv7maor5fRQYk+xob7mJoYZn56hNWFYW5dXuSNly7x01ev8ub9i7z47FmuXpzlzMwgw33NdLfW09JQTWPdSZpO1XGqTnY8VFNbc4q62mYaGjppauyhubGXjnbZ4DfHmaUNzq7JhrwbXLt6X43NyTz922/9Vo3hvfrKz3jt1Z/zxhu/5Kc//R1vvvkrfvzj93jvvX9VlrQfffQVf/v2/3D33qtU10gPgphGtdHa0kVHu1woehT0tRT+aYqLSjlwIFil7R8H/b59uxDQ++17Er3fDu4GRfLW/lBeORDCywdCuB98iOeDj7AVeJAxv0AK9+wk8pkfsn/HDzgWHIA+JQ6rKQWnLQ2HLRmnPQWnIxmnKwVXdipOdzIORwIOWxxWSzQmQwT6zGNkZR7DaIxBr48lMSGUqLBAEqODyXWlUeTRUebVUZqdQok7gVJ3AhXZyVR6UqlwJSOg96l6n6IXpS/PAv5iBf8Epf5L7AkPoe6DvQ/0vjq/pPbzbLHkWWPItcUodS/P6rUlmhxzFF4BujGCPEM4ecYIvFnHVOTqw8k1hJNrlPfDyTdHUrAd+aYIck3HKLBGUmSPJt8cTo7xGJ6sI3gNR9XrIqtcGMLINoTiyDr0j6AXsCsF35GJL20voM/t0GrzvrS9QF6DuwA+Q4VAXtL3FQM2qoadnBjd9sCfLKJRDHTmjtO6UP0I9EtNdC230LXcSvdKBz1Sq1/VfPB9K2zFLU/zwR9h6vIIj5S9pPFHGLswytiFMcbOS4wzfm6M8XPjTKxNcvrCPPOby8q6dmFjmYWLyyxeXFE2tiuXpOluTQuVrl9VgF+/vsHFm5c4f+3iw3q8D/BySte9D/Snz84xuTzF6MIE3WMDlNaexFNSgiO/EKu3EIvnURhdeeq1I68MT/FxCqvqqahpprapk6aOXtq6+1Vdv6G1UwG+/EQtxTLXWyFz+qcYHp+id2iEzt4BauobVSagrrGVju4B+ofG6e4bobmtlxM1TUrNxyYalEK3uYqxuyWFX4jRmocvVe8D/KNTjG5c6lIglrcS0nSXZdJUvEDeB3qVrveWKMhXnmyiur5dperlFCUvkM8pqFQpe7kMKJhvz9Q/ruQF+vKZL5yeQgX6jEwTUdEJJCSlk5C8HSnpyus/LdNAeqYJnVL1FjIyBPRWDAYHRqMTvcGuUvxS1zcY7JjNAnkXFosA3ovLnaNgbzTZFfwF+rl5RZSVH1dqv/6UWN5KNFFTe4rqmjrVqb+wuMTQ8Khq5Fs7t66a5sQDXz4/fqJagV5SsL7xOwG9qHlN0dfT3NyqVn0KUGTlp6h7AYvP014ALw56CvItLTgtVhKjw0kI3M1YbCIfZ5fzZXYBn3o9fOn28KU9n1/YcpjJyCQvIQZrUhzGuER0cUmkJ6SQGJVA+OEIwo5EPFTwougjt1W9pPBjIrYVfWwSsdugV+o+MY3U5AwVKck60lL1qk9CMipZOiMmvRWbyYXT4sVhysWmz8GU5cCQZsSSnEV2ciYl6UZqsrR0/7DBxGyWkaWUFM7HRnM54hjXDx/kdnAwtw8c4M6BQJ4/4M+dwL08H7CH+/7+/CY2gb/ZpDnPxTcCeoudb612PkjXsXQghPrIMNy6RMz6FC6cXeTZa5e5snGe/p525k6Pc/3qJrduiinNEmdXFhFFPz42rOrzotSlb0IUvcDed+lSsO/SFL2Avqmh8WG6XlS+1OS7O7tU+FS9KPvp8XGubG6yND+v4D7Q08Ngb68KAf1wfw/T4yOcnhxlZmqUjXOLbK1N8OD2Mr966zK/eXuL3751ifffvsrv373O++9c51c/vszbL1/kldsr3NycZuPsFPOTgwx2t9LZ3EhDdR21x2uorqqn+kQjTae6GOibZub0GktLW6yvP8vVq/d4/fVf8N574if/Ib/4xR955533+dm77/P+7z7hz59+wycf/5UP//Q5n378V/786V/5+uv/4G9/+9/Kpe9Edb1S9C0tnQr0AnkBvg/60gRbUXGcoKCQfwS93y78/Xbiv+9J0vyf4XpwOD8OCeO14IO8FBzM88EHuRl8iLP+wbT4+5G1+wlCnv4egbueICnyKFZ9CjZLGk57KtmuVDzZ6Xg86Xhy0vDmpuPNyyDHm06eN4PC/CyK8rMozMukKF9PWYkVsymWhJggEqKCyEo5QpEnnRJvBqWeDE3Rq477WJW6l7S7D/ICeglfKt/3frE1Dqnfy/sK/nYtbS9w94VS89ZYiqxxWkhzn12r10vNPn/7WVL6EvKeKP1cUxR5hsiHkauPIN8YRb4xUkFegd4U8RD0BeYIcg1HyDeHUmQNo9geQZEtnALLMQrMRym2hlNqj1Sf5VuOkWM5+o+gF8h72jJU+Gr1mqLP/E6qXiCf25qh3ivslCa9DOSUbvzyfisVA3YqB2WFbTbVY/nUT0n6/rjaVd+6UEv7opa+71xqpnOphc6lNnpWZNSuXcFes8XVVL0Ge80ed/LytrLfGmdic5Txi2OMXxhnbH2CifPjTK5PMLMhKn5eAX5xc4XFjRXOXFzlzMU1dYq7nS8976vJyykQ37p9lct3rnHhxsY/Bb3AXr47f/4MUyszTJ2dYmxxnOHZCeo6WsgpL8eWl4/ZU4DRnY8A3pytPZuk41w2wLkKMGcX4SqooKC8hpLjp6iqbUJUvTTyyUhek5h41Dbg8OSRZbQjdWuJ/KIKWtr7GBqdZmh0ioHhCXoHRunsGeZkbQsWey6JKSYFdZe3XEFeYG+2FyBKXoxwRMnLKSGGOHJqkBcP+jwMlhyV3pdT5uplNl5zt8tTUPbklausQVlVAydq2xToRcWXVNZTUFL9UMkL5H1g//vTp+x9kJfTB/rktCwiJK2ckEJMQrKK6PgkohOSiU9OIzkji/QMg4oMnRFdpoksvdTvrWRlSdgU7OUSoF0E5DMbBqMNs8WJzZ6t0vui9qUXQBYHZWaZEPhL6t9X43rErAUAACAASURBVD9ZLUpdmvLESEdG87qRkSdJpz4OedmmNzQiHdIyBjXE9PSUAr4vjS8d2m0yzife+Y1istOqpgEE9FKL7+vrRTbSibKXmq3b7SY+OopUv31Mx8bxYW4xX7kL+IvTy6cuL3+25fBbZxFzFgd5mTrMmQYMku3I0KNLN5Alr3V6DOl60pPTSYpNIi4ynpjwWGIF7pHx2hkRR2JMEinxqSTFpyo1Hx+fQmJ8KmlxGaTFZpAal05qYgapqZmkpOpISpFTT3qaiUydDUOWE5PRg9XsxW704jJ6cBmzsRsc2DNt2DIsmJMz8STpKE/VUZeeRkd6KsOpycylJrGSGM+FmEiuHg3l2ZAQbu8P5O2ISL6wioNeNt/YXHxtdfKNw82nejNbwQepPxKCNzkWsy6FmYkhvvj0T/zynbe4f+dZtfL2yqV1Xn/1RV599UUubZ7n3NrKNuhHGBnWYD8q/75Gxhgbl7G1EfrEdXBQ6tD99It1sVgYb6foB9R7fdqoY3cPI0Oy2nVQgb+zvYOBHlHsQwjg5Xmwt4+hvn6GpUzQ18vIQC+Ls9Mq27ByZpbrl86xtTrFg+dWeOeVdX712nl+/dp5fvPaRX7/k0u8/5NNfv7yWX7+6hq/fWuT3729xQc/u8nvfnqTd1+7zKt31rmxscD64gTzk8MM9nXT1txMV3sP/T3S+DfN4vxFLl68paxvfyXb4d77V3713r/y85//gZ+89Uve+el7fPD+x3z68VcK8J/9+Ru++Pzf+Oab/8Vnn3+DLAGqq5NG046HSl4UfUtzJ40NbTQ2tNPZ0au8Bg4dOsLevfu+k7rf57eLwH2aoo/0f4JzIaG8fjCM10IOcT84mFvBwVwKCmF6XwCl/ruI3vN9gnZ8j5C9T2NJS8JtycLu1OFypZPj0ZGTk0luTibe3Axy8nXkFmSSl59Jfp6OgrxMDfYFespKzZQWm8hIPUpC9H5SYoNx6GMoyU6nzJuhzmJXstaI91iNXlS7D+4+0Jc6EqlwJ1GZnUiZM55ShzTtbYcznhJffV9q/JK6367Zy8+SeHgBsGtgL3LGIVHoiKXAIWo/ihxLJLnmCPJM4d8JUfDyXq4xTIU8y3taRJBvPka+NYwCaziFtgiK7JEUO6IotkWqKLFHUmgNJ89yDI/5n4G+MwtvR+Z3ozNTNeRpqfrH6/K+xjwBvY4CpfofNeaV9dmpkhW2o9ugn6mkWWA/V03bgqTvBfZNdC01070ioJcO/PbtOr3M1WsLb0YuiA/+wEMffEnhy9IbFZfGmd4cZ+riJNPSUX9xlsVL0lG/vO1kt8bS5ipLm2ssb64pRzsN8uc5u3WelUvnHsbalQtcuHFJxbmrougvPBaPOu59oJdmvKmzM4wvTTE8P0HrQA/F1cdxFxdhzyt6DPYF6J356B0FGF2FGJ15KqyeIpy5pThyS8nOL6Og7DhlJ+o4XtdIdUMrJ0+1cLy2kZz8MjKybMQn6VSYbR5KymuoPSV7tBvIL6rE5SnCIHvg7bnkFFThyT+O01OGQF4a73yQT9O7yDC4Sd8+0yRVb9JG5kS9G60Ce7HB1SAvDndKebsLlfmNKPXSijqqTjZp+7vr2zhe00xJRS25BZVk55Sq7wm4Be4+oP9XoH/8fQG9y1tIQnIGoceiCIuMJSw6lvDouIcRERuvwJ+QpKX2k1IEPjqV4pc0f1qagQxZlSsLd9JNpKbKWk0jGRkmdTFITcsiQ2dQFwMBv6T0zRYXNpuMIHqw2XOwWj1YrNnYHV5l0pOfX0JJaRUnqyVNL014zaouf/xEDSdO1iJz2JPTM2pc7/qNmywunlENePUyeiVNXDKXLSN+TS0qAyApfmneE9B394iq72N0VNahtpGd7SEuPgH/Pc9QGXKIj1zF/E3G53Lz+dydy8embH7rKeGcPZtCnQ6L0Ygt04I9047JYEOvN5OlN2HIMmKUC5DAX/6eUzNJT9GRmpShQV3gH52wDfo0UhLSSE5IJUlKJgmpJMZJzV4uACkkSySkkJSQSnJiJqlJBtKSjaSlGklPM5IuWZVMK/osG1aTG6ctB7vVg8PqxWXNwW7KxmFw4dTbsOkMODKycKdnkKdLoUyXSotOR396KqeT43guMZ4PTRa+cjj50u7ka4eLb10evjDbuXs0lrb9weSlxGBIi6XhZAUf/f49/v2vf+Gvn3/El3/+kC/+/Cc++M3P+N17P+PN117i9nPXmZyQsbBBNTI3ODCAgHugb0CN2G1ubLG4sERf74AC/8T4JINiWCQd+WJH3Ce2w4PqubtT4N+jXg9JXb9vQL0/ODDIiJQC5HtixtPTx3DfIEPim9Dfx8hgP3PTEyzPz3B+ZZ77N7d46cZ53rx7gXdfXufdl9b4+cvn+eUrF/jVq5u8/twym4u93Dg/xrsPtnjr7jqv31nixy8s886Ddd595SI/fXCRn758iZ88uMwrL2xyc2uZrfVFVs/MMC+/18IZtRnvwvpV7t19TdXe3/vVh/zi5x/w9k9+yc/e/TW/f/9f+dcP/8wnH3/BX/78NV98/i3ffvMf/OEPH9HW2k1NtXhFtNHe1q1gL6AXZzwxCmo4JdsCu5S3gCy48fMTo5y9aqxuz77dSATu2cX+PU9xyP/7DAYH8WJIGC8HHeFe0EFuHAjiXOABBvwDcPvtJGz3EwTvfIL4YwcpcNnI81ooKLRRUmyjtMhKabFVKfXiYhNFJSYKS7SzuNhIUZGBwkI9RcVGKips5OfqSIoLIjF6P2lxQXitCZRkp1HmTaMyJ50KT6qqz5e5EylzaZD2wdmn2JWydyZR4U6mQr7jiKdEdecL8OMpcwr8k5DLgC8E7A+/o57l9TbwHfHqclHoFIUvjXnR5Jgi8Ep63hBGngDdcAyvPpQc/VHyt8GfYzyq0vR55jB8kW8Jp8Aa8TAKbZHqudAqyl4AH0GRetZAn/vPFH1eh3TZa5HTnkl2awbZ7Tryugxqfl721Bds+92rvfSd+u8ofeWDr8bupAPfTuWAR5no1G8b6DROV9A8IwtvtBW2HYunlAe+LLvpXmqhZ7mVwXOyvrbr4d764XUZuRtA6vUycqdq9ZcmmLw0xenNSWYlNk4zd3Fe7Ys/I+n5jbNKeYt6X96QZTSrKjTIr3N26x9j7cpFzl3deBjyWntP3r/wMAT0c+cWOX12VjXkTS6dZnxxmp7xQY431ZJXUYq7sAhbjij7XEzufEzuQkyuQkwyt+7M08I3R77tGGd25WL3FuLKKyGv9DjS0CdK/3h1I+VVdRQUV5Gt3OLK1HNeYaWCqye3jJz8CrVju7SiVqlqd06FaryTdL0P8qnibqd3kmZwkW50q8iQ1Pz23niBuih3q/z5HHmqc9/qyMOZLZ7zZeQVVFJSXsvx6ma1v/tkTROVJ05RXHaS3IJyPLklOLMfWd76IC/n40D/r54d0kGfU0R8io5gsfg9FsmRsDBCwyM4GiERSVhUNOHRMQr8EbGJRMUlER0vqj+FuKQ0kpJ1pKRkkZqaRWqaXoUGfwGSAQF9mihdyQhINkBnUil/q9WLFjlYLLkqpMFPPAgkQyClAbkAyHy/+KSL2q+ukTG7ZrUKVTr7pZt/anpGQdzXlS+ndPZLs5+McInHvnT1S1ZAQmA/MCDLcjrIzvaSmpqhzEf2PPEvtOwP4oN4M39MzuRfTRY+MTr4ky2Hyy4vxYZMnEYzdoMVu0FOC2ajTfn+G/QWJPRZEmYV8loW/8iGP538cxB1nphGQnwyCXHJJColL2peA7pA/Z9HBimJmSrSkvX4Ij1V/llqUxEGWXecqZVTFPhNHgV8jyOXHEcO2RYPbpMDt8GIW2fAk2bAm5JEV3oi79odfGPP5iuLjS+sNv5qd/Kt08tPI+MZ2RtCWXwi+rRoClxGfvbjF/n2rx/x1ed/4Ovt+OqzP/D5px/w6Ye/5e03X2JudpKR4QHVcT80KODWYnx0nBvXbnL3+XsPd6+vn7vA/OwCA33SxS7fk5XAAv1+erp66e7sobe7T732nf29snp4kMHBEQb6h7TPu/sY6h1U/QDDwwOqN2BqbITZsSGWT49ye3OZn967xM9fvsS7D9Z556Vz/OzldX71xiV+fG+da2sTrE33c/XsLK/cuszWmWk2Fye4c2mRV55d45VnV3j1thYv31rmwY1lXrq5yr3rZ7l9+SzXN5bYWF1gdWmJxbkFzp09r2x4X37wFu/+9D1+/d7v+cMHH/HJx5/xlz9/xeef/ZUvv/iWLz//hv/57X/wwft/oqG+mZqT9TSeaqG5sZ2mpg6aVbTT1CjTJVpW6uTJGrXJTkAvTnj79mmd97v37Gbf7h0E7X2aIL/vUSNlmeBw7h8I5W7QYa4EHmDW34+GQH/0e3Zw5JkfcXDP01h1yRTnuSgqdFJRns3J415qTnioPemlrsZLba2XmloPJ6rdHD8pc/ZOKo87qDphV+fxk24s5hiSYgJJid1PRmKwMropyU6i3JvM8ZxUqrwpVHqSKVegl657Tc0rFS4p+u2Oe0nbS+1eoK9dBLTOfHktn0n4LgYqna+UfNxD9V9ij32UAXDEUeyMp9ApI3javH6BOQZp/CswRlJkjlJRYIwg3xCOOo2i6I/xONjlOU+BXmD/KPItYUgU2sIotB5TUWQLI998lIJ/BnqB+KMwIGCX/fPSTS8Q94H+0Xe+C3p1CegwUNghM/YWxETn+JB32xq3hMbpcppE2c8cfwh7tb5WKfsmBXtfnd53Pt6c92jcTlbZTjN3WfbEL7CwuaTV4C8sI6A/o9L1krLXoP//BfSrl0XBa3B//BR1//egn11bYHplRsXU8mkmzkwzMD1KfWcLBcfLVK3eWVCELbcAW04xtpxSFVZPsTKWUeYx24A3PTSQeeQFL59nF8gIXj3VdW2cqGmh4niD2qEtarr2VLvapV3f2EVNfbv6XN4XEHvzK1XK3gd5qcunZ7qUivdBXmf2oMLixbjdPe/YTrVLDd4X4prnzS2juKxG/f4CefmzyFlWWU++uN/llZGdU6KyCvJ9Abv8eh/gtbS8Zofrs8X1nfKZNOtJuHOL8RaUkZZlZr/Y+4q1ZshB9svCjEOH1eTBoaPHOHxM4B/JscgYwqJkpW48kbEJSHo/PiFVa+RLSicpOUNFckoGKZJyTskiJUVPaqqEpvTTM2Rsz6S6+gVUmZl2MjMd6HR2srKk7u9Wnf16vVN1+cspnf+S5peaf35hKWXlJ5TSl1E+Abuk9R8Pqe0L3MUM5/6LD7i0dUVBXsx5WlvbVRe+mK/Izm+j0Ux8QhIRBwKoO3CQ24fjefVING8djeZnxxJ4OdVAdVwsWSnxGPUmTEapR1oxW+yYTfaHoBeLUglZ+OMLH+wF9LKcRJeuJzPDQFqK7mGkJKWTnJimwgd932t1JuhI3g4BfmpSlhbJBtJSTWSkW1SkS5NkhhV9ph1jph2z3oHN6MBhdpJtzcZj85Bry6bCkUeJK5tGs5EXbC4+d+TwN7OTr812vrY4+Debl/eSs1jaH0Rt2DEcukRMWYlcO3+Gv33xIV9/9SFf/uUDvvjz+3z+6W/57JPf8fmn7/PRH3/FvTvXmJsRN7cR5Y4noJf6/OjwKPOz8wr0ly5eUqC/98J9tjYvM9g/pKAuAJfnoQFp4JNu/SHGRsbVawG/RK8P/r3ayKSMT3Z1dNMto5wdPcrwaKC/l+GBPqaGBzk90sfZmRFurs/x+rPn+On9C7z94hpv319VsP/5qxu8+twqty7McHtjiTubq7x8Y5N7VwT+c7xwZYUXb57lpVsrPHhWO1+6scJLN1Z57tIiV87Pcfn8AhfPznF+eR5pEpwTs6bJ00xNnlYmN7JAZ+vSde7fe4W3f/Iz/viHj/ni82/45q//zr99+5/8n//1f3njtbeoPlHHyeO1nKprovFUq0rXNzW2q9l5mZ9vaWlXvSaVlceR1P3joN+3dzd7du1i1+6nkfG6kD3foz3An3vB4bwQdITngg+yHhhIf+AeCgJ3Ebf7Rxzc8UPijgRRmG2lpNBFeambE1Ue6mpyaWrIo7Upn9aWAlpbJXJpbsmlqSWHpqYcGhs9NDZ5aWrOUxcBXXooCdEBpMbtx5IRqmbmSz1JVHil8U4DvED+cdD7IC+1eF/Iez6QP/78z0Av70mXvnzfl+YX0MuzLwT0atZ+uzNf1fItsRSaoig0RVJqi1VRbImmyBSlVL2AXRR7kT1KRbE9mmJHtErVS7peQgD/EPryLI16ckoWwCTNecf+sUavwC7Wt9tR0L69f357Pa0P9L7PtVPruNc68KV2n4n6dR0mZY1bOeCmejSP+klZdlOmPPAbpsppOq2tsu1YrFcrbDvPNCrQ++r0srd+YE188EXhizWupO8HmdgcZvLSOINrQ7ROtDN8Zpzpc/MK9LIvfkkgv7HE0obWYS+Nd2rF7CWpzYsZzj+qeXlPQP94+GD/z0CvFP3qHKdXZ5k+O8Pk0jRjC1N0jfYpVV9QVYW3tBx3YQmuglKc+eU48sqx55Rg8xQp2ItLnM8dzgd73yl+8DZPIWUnGtQ8usynSx1cmt/kWcbY6hq6lLKWBjjpfBcYi+2s01OKxaE138m6WQF9pkHc7LIfqvhMi5csaw56Wy5mVwFSd/c52AmgfQCWTIH83MoTjQ8BLxcOuVAUFJ9QSl/m6CVE+Tu2O+gfh/x/B3oBvnTme/LLyS2qoLDsBGaHh4Dgw9rWv4BANVbofyAIiYCgYA4cPETIkaMcOhqmPASORkQRLin+mDiiYuKJiU0gNi6J2LhEdcbFJxMXn0p8fAaJiTqSkjJJSsoiJVmv6s0pqZmkpYnKlxS/WXXyp6aaHnb0C/wF+llZThVyIVCXA/m+TkoCRpX+l/p+aVml1oFf16B808U7XQAvSl5sV69eu4HY7Uo3v3Tsy8VAmvOkESwvrwCDwYTBKJvYzJRm6elOTGMiLpGliDguhiUyEZ1E4v4AgvYHEnrwKJFh0SRGJ5GWkoVelLzBqgAvy3584Bfg+7b8+SAvoJfGOr2o/AyDepbXAv8MyXpsw1+eBf6+SEsWuAvsRdlnkJokJYEsLZWfbCI9RcKsQpdmITPDqsYiDZk2THobFoNdwd5ldeO2uch1OKi0m9jyevlLdgHf2px8abPzhd3F1zYvH2c6OB8USlPYYfIyE8hIjWZ8uIMvP/odX3/xR7768k/89fM/boNeIK/F7977Cdcua8Y5WiPeiJqlF8McieFBqWVrIB8ZEvAvKJCLcpfwgV6+J5/PzcyztLisQC/AX1k6y8LcovJG6FZTG710dkgjXyftrR10NMvcfAd9vV0M9XUz1t/N3Fgvm8uT3N6c49Vby7x55yxv3dXixy+s8Obzq7zx/Hleu73OyzfXefHaBR7cuMhLNy7w3MYZBfp711Z48cbZ7Vjh/o01Xri6xrmFcS6uzLK+PMvZhVkurq0q0M9MTTE9OcXk+BRjY5MMDojZzjBDg+MK/PNzS+r12uoF7t19wK/fe5/lpTVOHK+l+mS9Wv18SjrvVV1eLGY71BKpttYO9d9teXklISGH1HideNwrRb9nF3t37mDHXgH9j0jY8yPmgo5wPyiM50IOczUomKXAABr278Gw/xlCd8ns/A8xJsdSUeCmosTNiQoP9TU5tDYW0N1eQG9XEb09EoX09BbQ3ZNPV3cunV15dHTm0tGZR1dXCWVlZlITgpSiT084gMccTYkod08iZe6Eh3Avcz16lnl6gbt01ssMvZyqy34b+vKsKfpHdfy/V/Qa6DXTHV8dX0D/eBSLqlep/Ee/lxrlM0cjcPeBXtS9gr0lCumeF7iXOmIod8WpKHPGUuqKeRhSmy9xyAUgikJR+yYN8gr0xqPkGf9Jjd7TrsMXXhmdexz6j6n9R6DXxut8kM9pyVA2uQXtkuoXVa/tq5e5+rqJAuomCrWFN9Oy3U5AL/a4NXQs1inY+9L3AnlJ4/ed9cG+Z3uNrdaUJ+Y5PUs9mEts2IrcVDTX0DU+xOTyLAvry1o9/tKaOqU2v7QhqXuBvNTm/xH0jwPe96yl7SWV/11FL9kBAf3s2jwzazMa6Jen1ajd0MwoLf0dVDWeoujECXLLK8kprcRbUoW7sELV48UmVmDvA77AXgO8nPlKYYvKtoiaLjpOfkk1pVUNlJ9o4rg0v53q5HidjOM1UFxZR0FZNTlFVWTnl+OSmv826KU2L+tmJXUvoUBvykYgL4A32CWDUIDFXYTTW6KAK1CW1LqAX0bnHk/V+7IKRaXVSsnn5Ffi9pbidBc/imyty15+zt+HT8U/foqSV774MolQdkKFO7dQpe7VHoB9fuz282OPf4CKfYH7FfADg0MU8DXohyqVr5T+sTDCwiOIiIoiKjqG6NhYYuLitqGfQmxsCrFxKcTFCfjTkFl9pfilhi1KV2r56QJ5DfQyxicjfD7wp4tiVfASgEnTn3bKs0Bfl2lUTX8Wq1Nt3ZMRPpndl9lnn5++KHlR/HV1UsNvVGl7Sf/KmJe8l18gDoLZZOpNGDN1uI1ZCvr1WRYqDSYSoiM5fOgIIfsPERhwgCC/AwQfOMSRI+FEhMeopjoBuaTtBfYCeZvVpdL5krqXFL58plL8WWYFd4G8hEBfQoDvuwj44C/Q16XJRUBPumRIkjIQla8BX2BvID3FSEaqCZ0oeol0s0rjG/UOLAYHNpMDp8WJy+LCLc2EJgOTVju/dRfwjd3L17L4xu3iK6eXjw0ubh2KoudgKEVp8ZjSY2ioKuSDX/2Erz77gE8++jV/+eR3fPbxb/nkw/f4yyei6N/nT7//BffvXGN1aYbZ0xNMT42rZjxtjn5A1d8lDd/V8SgV70vLC+BFrcspaXs5BfbnVs8r0E+MTXL18jWubF1VSlmBvV0cEbtob+uks71LKfoBlfrvZWigj9GBXmbHBrhwZpJnN+a5f32J159bUaB/8/llJF6/vaTg/8pzS7z87AoPbq7y0o017l5Z4oWtM9y7usbd62vcu7HK/Rur3L1+lns31rh/8yI3Ns5yfnGWzdUVNtbWuHjuPBvrF1mYmWNybEIZ8Iiil5XNk+IXMXFaedbPzixSXnac1BSd+m8iPT0Ls9mhLotGo1W5TsqK2sbGVpW29yl62Rap/l47uykqKlFd91qNXhrydrNr1w5273yKXXueInDfj/AE7GXrUCR3g44idsrrAfsZCwykMtiPJL+nCX7mexze9wzZFh3HS72cqPBSXeWhodZLV2sB/d0FDPUXMzRQxMBAAf0q8hgYyFevB9T7pXR3lZDtSiYlPojU2ED0KQcpcMSrMboydxxl7ngF+r9X88W22H8Kep/K/2eg96l6UfBySfAp/1LpzPc17AnYxV7XF8qFb7tRTyn5aIrEnMcaS7nU/eVzUfPmKEqsMRRboym2RSnIC9wr3PEqSp0a5MvcsZRnx6kQ8Jc45fvSbS8RQYk9WoH/n4Le1ZmJuzOTbGnIewz0Bdu1eV/K/r8CvXjhS6o/v02vQr4vbnlVg6Lqc7b31ZeqffUtc1UoH/x5X72+nq4zzQ9r9d1LrQjwtRS+uObJzvoBpAt/9MKw2jfvrc7nSFIUsVnpZDpdeEvKqWvrZGBqmskzcyysS31emu4usLy5rp7//wf9NJPL04yfmWRkbozeiUGaejo52dxERf0pymrqKTlZT355DZ6iStz55Thzy3DklChveM0DXnzgi1SYXYVoUaROa3YxrvxKPIXHqahp5Xh9B7mlNVi2veMt2QVYPYXq50lznytX67aXTntR9L7IFI96GZ2TZjt7HkZHvuobsLolfV6qFL2oelHYhaXVysrWV48XyJdXneIh5PMqyfaU43SX4HSVaKc8u/9r0GvKX1L826n6nFLksiDueeKJL6DPK67EnVtEWHQ8sr1vx5697Nizh51796nYpcDvz96AQPYGBiLGQaL0BfyS3j9yNJTQY0c5GnaMsIhwIqIE+pFEx8QRIzX96Hhl2xkdLco/UUVcXLJK+UuqX9S9L8Wvms3SReGbSEmRurakp41osLeRIe6BGaL2Xej1brKyHo32SWYgPV1rAjSZnXi8uRQVl6pRPAF9Y5PU9ttU971AQhS9dH3LyJd0gw/2DtB8qomKqiqcOV6MJhOmLCNmkxmD2Ygh06SUd3xSEpHhEWiLRYIJ8AsiwD+IkOAjhIobXmQciQlpKlUvkJc0vi+tbzHasZodStWLsjdKRkBq+nIRyDRhyDQ/fM93EdA+0y4EcgFIkaZIZbaTSkp8GulJOjJSMtGlZqnISDGQlWbGlGnHKul7gx2XyYnb7CLXaKXPYONtVzFf2fL5UtS8086XTidf27N5JTKenv0HKEuIwZgUS4HLwlsv3ebrv3zApx/9mj9/+GveeUvWwG7w2oPbvHL/Fg/uPctlmbCZnWJhZoKZaXFx05zx+nq1Tvqujg46xLK4rUuBWdLt340uujpkjK5nO7ofKnwB/bUr11leXKazvZO2Ftlt0KmF9Fx09jA8MMzU6CQToyMszc+wtjTHlfUl7lxdVal3qbG/9twSb9xe4vXbi7z27CKv3FzkwfVFHtw8w0s3lnnx+govXlvh3tUl7l1d5u61c9y9cZ4Xbqxy5+oyz11e4fblVe5cXuf6hXNcPr/G5rnz3Lt9l1cfvMHZ5fNMjU4zMSpqfpqpyRmmp2eZnJxhamqGmZl5ensHMOilb0NKWRlERMZyJDSc0KMRysNeVmEnJqUpw6namkYFe2nGa2vpQhS9eELIYh8xzJGue2nG27NnFzt37mDXzqfYvecp9u97grJDQVwNjeJW0CEuHwjhjN9+2gL88ez3I3znjwh+5ockhR+mLN9B3YkiGuqKaazPp7Uxh/6uQkYHShgbLmF0qJjhoUKGhgpUDA8XMDxSwPBwMSPDlTQ35pGVEU5ynIA+AKsulCKXgF6WOcVRJop4O2XvS9uX+GD8TxT9VcEM8wAAIABJREFU46AXmMvsvDTe+dS773wEeRm9+y7oH4f+I3vdeMrEfMeWQIUtgUpHIpWuRMrEcMf8GOgt0RRboyizx1DmiKXSHa9C1L1S8a4YfLCXU2BfLCl+m3TfywUhVp0F5vB/TN1nd2Xh6crC25lFjszKC+C3Q+D+CPSa773PMMen6GXsTkAvwPep+6IuGblzUDUsJjr51G2vsW3Y3lkvq2zbFOzraF+op33hFB2LDXQtye568cNvVatspQtfOvCH1/sZuTDE5NYk3TMDpFjNhKfqiEo1Ep1iIiHDjtGVT05ZFbWSPpuYZObsCmcuSIf9o/S8BnxN4a9d3kBi9fLF7dDq9Zqa/+8UvaTuT2ugX5pidH6cwZlResaHae3vo6GrW0V9excnm9opr26koLwab3GVAr4Ge0nlC+QF9j7Ia417orhVA992I58zt5zsgipsnpLt1Lu28lXKADaZWc8pwZlThsNThtmxDXqzNi6nt+ZqkBfAb/9cuVzYsrfT53nlav5dwCulACkJSLnAV4+XVL101ks6PzunDLdH1LwGd6Xqs6UZ7xHoH1fu8uzK0S4TckrGIKewioLSk2ruXkAvkM8pLCc7r5i45HT8DoQo219xAxTAC/Sf2S3Q36ti1959Su3v9fdnX0AAgUHBHDpyiMOhhzl05LA6jxw9QujRIxwNCyMsIoqIyGgiomKIjIolKlqLyGjtEhATl0RMXCIxccnExaWRmKRZ8IoNr9T2RelrI3vWbciLorejF/8BvUvV9kXtS4iJj+9ZnPwyMyXNr0dvMONwZpNfUKI69mXcrqNDS90L7GVrnXTh98v89ZB044uxy6Aa1yuvkF3pObicTqx6ab4zYzSbVOd9VpaelBSdAvvhQ8cIOnCI/YEhKg7sD1HgPxoaTkREDLExCaQkZyjFbtlW/KL6Bfq+dL+ofaPBgmk79Fnb8N++CPjUv5yS5k9JSCU1IY1UmcFPEOhLpJAcm0pKXAZZSXpM6dvGO0YHLoOVeqOBu7ZcPrPm85XVyWdWE1/YTHzpcPCrpAym/PdTGReOWSde9mlsnVvi0z+9xxefvs9fPvotv//5m7xwa5N3332F1x88z6X1FVbPzDE5MqA6zxdmppg9PalWlE5NjjM9OaFc8aR7vq21ndbmdlol06Kig7aWDjrbNejLKercdxmQ77U2t6n3tM98n2tqXi5rHe3ahWBmaoaluUXmpqfZPL/KlYur3L6yzvNXz/LClQXuXV3gpWsLvHR9gRevzarzlVsrqj7/4JYo+VVeunmOF6+v8fzlZW5vLvLs5pJqtLt16QxX12fZWpvl8rk5Lq0ts3F2hbXFMyycnmN+ZpH52SWmxuc4PTHH1NgMk+MzyHZHWTE7OTHLpIB+dl5BOik5lbQ0HXJGRccp2IeFRyvgyxrs4JAjau98fFwKXk+B6rgXRd+6DXqXK5u9e8UVz6fmn2HnzqfZu/sZ9u17mv2BT5J7KICLRyK4HnSIjYBgJvcFcCLQn/S9Owh58gcc8duNy6ijujyf1oYq2pur6G6vpL+7nLGhSiZHKpkcrWB8pIzRkRJGR4u0GCtkdFSijJHh41RVWElNPEJyjAZ6lyGcYknbZ0uaXkt7+0CvOu7diZS6EpCU+sN6uaTufXV6qaVvXwB8ql3gLhcAn8r/R9j/d6DXZvFLbHGUORIodyRQIZB3aqCvFFteW4xS9ErNPwb6ckcsFa44Kpzya2ModURT4oii1BlNRbZcZMQTQMsAaIrep+wjVSe+j/QPLXCdHTpcHTrcHTql6vOUza1+uylPq8X7zHI0qGvz9Jp5jqTx5bVAPh1PSxo5bToKpAtflt4MOjmuPPDzqBvfTuGfllp9BS2zJ2hbqKZlUQuxy+1arlfRc7aBwXPtDK93MyjLb871MLLez+TGKKOr41gLcolMNRGd6iAiyU54ooWIJBtRKU4SMr2Y3GUUHW+gtX+QiYV55tZWOLt5ntWtc6xdPsfZzQusXtpgdWuTs1sbKtau/F3KXlbUbofU++fOLzCjUvdzasRucuW0GrMbXZxgWGB/eoy+yVG6x4bpGB6gbWCAtsEBmrrFA7+Nsuo68suq8BZV4MwVZV+EI6dInZLSFwCLqjc5BfzaxjdZ7Sopfkn1y7PBrqXf5ZTvCvzt3lIcOWXYvWXqZ0h6XqvFawpeXouaF9BLpsD3fVHyUt8X21rZOieQl14AafCTpjtR8j7Ie/PKleqXXyOpdx/cfWD31eTVZ9s76eUzKVk4cktw5ZXhLapSHgLiI1BYXqNUvUDek19KTmEpGQaLasbzPxBMYPBBAoODCQg6wB5/Af5uduzcze49+/DzD1Rbs/bu82efX4AKWZkp+7H3BwWrU5y79gcFceBQCIeOhnIk/Bih4WEcjQjnWJTU9+O0hr6YhIeNfdLNHyPd/CpSiE1MJSk1k1Tf/L6q55uUHa9Y8RoMAnunaubTIP846EX1a7VqrTSgKf0svRWrxUlebhEV5SeQDmZZjNPTI9vCetXClN7uXs6dXePK1hXlu94tK2uHZbFJN3W1tZSUluLxeDAYjGRlGcjMNKDXGxEP8oSEJKKiYgg9ckwtHhHl5e8fqLzJQ0IOosC/nerX0rdaqt9klH0CFkwmqzqlQVB+toRBxvcyJUyqe/9RzT9Lc9JLzyQjJYP0pDTSElNJVbBPJjlKM/MxpKZhSkmjJDmNKwYrH1vy+cqczZd2B19ZrHxpt/EHg5nzwUepPRpGti4JQ2oco72t/PE37/DZh79W9fnPP/wNv3nnNX751gN++4s3efPVu9y6usH0+DDzpydZnJ9lYX6WudnTLCzM8eytmzx/+47aXic19PbWTlVvllGx5qY2mhvbaG2WmfEeOtsE9r0qOtrEKa9LNaHJqJk0ognoujr66OrsVdHd1U9XV5/yoZe6/9zMLCuLZ1g7c4aXn3+OB7ev8dzWWe5sLXPn0gK3N+d5fmuBO1sLXD8/zcWlYS6dHVfp+Ae3L3D/5jnu3TivVPyzl5a5tr7A1bV5rq7NcWVtlktrM2ysznBh5f/l7L2/27qvbd9f3n332IltiaIoihKLxN57AQtAAARAECRR2SvYQLAXsRexiL2TYlGxZElucYlbYjtO3Fvc7bjHTjkn957x3l8x35jfjU3Rvj7v3fE8xhp7YxOE6UTi5zvXmmutRexsrGJzbRNry2tYnF/G3OwiZqfncWlmEXOzS5iemhfB2fRyLC2viw6RHKValK1S0zJFpouKnpCPio4Xip675gn788HhCAwKxfngCGTnqMG20t7+IWEozc7OORyWI6l5L2HCE5vrzpxAaPBJGCP9sRkRi5vno7DpH4oRvyCUBQUiwec4Ao/dh/jgc6iymuFy1qGvsxUDvW4MXWjB6FALJsdcmBxvwuR4AyYn6jE5UYvJyRpMTlZharIa0xdrMTPVhNEhJ2zF2chOiUB2YgjUaSGw5yeL+rww4dF1z7G3RVJwMp4IczrKi1OPbK1LFnV0zrEXm+1k6Hvc+HKqvkzHunoyqmnAozqnCU/My5fMeLIB76ii5z2fy2588R5TKmqKUgXEa9jXb+JBIx5lBin1zvQ7nzF1L2rzpiSRkq82JYJRV5yCeksaaoo4spcpf7r348T383McumjRnvdfg561ekLbU6OXVPrdUbcy5CWw331OZc/gMB07R+NyEQ5Bz4U3wwWoGy9GoyeF3zpbKYx5dOFLtfpGsfyma6URPatN6F9rBlfbDqy7MLzdieEd1uv7ML7Tj6nLQ1i6OomO0SYUlhdAXVCAFJUecYp8xGWYEZdhQ0KGFfFpViSk2ZCcZUNWnh35tmpUN3egd3QcF5cWsLK7hc2re9i+foAtT+zcuIrLXIwht9o9tH8I+Z2HdoWxb2V/TYL95eVD0M9szGFqbRaE/cXlWUwuzmJicRZj8zMYnp3C0PQUBiYm0T82gfb+ATS2d6K2pQ0V9S1iLr6Fara0RoDQxNWu1iqh0uX1rrJxT171KoGe0L8LbX4PVT+DwOeBQVbvTNUL0JtKxHMeDPgec2kdSioahauecBeAb+pEjbNNgL+sku1zkpIn5Nlqx2CK/xD2R4B+FPRH6/QEvYUtgZUNKKluQhlbAWtbxH1JhVOoeYLeXl6NIlspImMTwWU+XN5zJjBQgD44PAwRMdEIC49ESGg4gmkEOhsg1mSe9jsr4M8DgAx+PjtzJgB+Z/1xJjAA/ueCEBB8DkEhwQih6o+O8rTvJSA6PhExCUmISyL4JfjT0c9ISEkX44bTM5Xil2NWNg18Ut8+zXlabaFw5/PKIPxZv2cwpc/ggBn5WU4Oh/kYkMsZ/ioa4qTaOVfwlpVWoqmhRShMur5ZH75187ZwhbN3e2ZmRiw7GRnhYpxhzwz0XlHfr6ysRmFhMfR6Hiw0As4Ef06OCqmp6YiJiUN4eASCgs7j7NlA+J8NRFDgeXEQCA+PQnxcIpKT06BQZInv5+fk5xeIjgDCn6l/2b3PUgBBz+CQHnWuBhoeNJi5yFFDnZ2LPKUaBqUamnQF1GmpyE6MRmFUGObTM/GJ0YG/66z4Ib8I3xeY8A9jMb7WFeBOVAK6QsPgyMmAJisZva46fPjmy/jrX/6MH//yIX74ywcifvxSuv/s/dfwx5eexu7WEtZXZrG9sYyt9RVseOLGjav4w8sv4oXnn8P25pYYhHN5e1/UqVtdHUKltrexDk2F34+ezj50dfQewp/3cu84zWjiMNBH893dGLgwhCFmZAaHMT4yiumJSSzOzODm/g6eunNNpNmfuLmJJ29IsH/0yhJu7c5jf2USazNDWJsdxUN7a3j0+jZuH6zhzpV1cX1obxU3Li/hxvYSHtxaxPUtgn4JV7aXsLO+gI3VZaytrAtj4MrSGlaXN7CytI7F+VWxZW7q4pwAPTfOMajol5bWUVVdj5TUTBDyiUlpiI1LEpCX0/aEvAx6qvpz50Nxhou1zgQgJjYBlVW1ol00JSXFA3pf+Pr64KRI2XvD/4yP2MceFekHTVwQpqJjcDk4CnMBoej2P4/8074I97of5328oExNRkNVJTpdLvR3dYjlRCMDXRgZ6MToYBdGBjswMtiOkSE3RoZcGBlqwchwE8ZGmjE26sLICPcQVCEvNwWKpEjkJIWhQBmDyqJM1FgUqKPbXoCeffMe0FM9cwyuJV1c5Rn13D4n+uF/AfRU8Qyq+woeIo4E0+4iRI/9Xae9DPyjVwJfhr10EKAalwD+S1D/pWeHkDfzkEC1z9Q+Dx6JKONwHR0d99GwaiPBXnz5n0NFz555BiFv7VaBO+hlyFOlHwW8fE+o856Avzv/nt/Lg4K0DKecE/NGC1A/IYG+mdPyZiuEMa/tiDGPy2+6xKa7RvSuNqKPyn61CRfWXOhfdWFouRV90/XoGCpH72g1GloL4O60w91ZhfJaKl4T0nNMSFZYkJBO0DuQpKhEvKIU8ZlmJGSbkJ5rhVJfiqLSejR09GFoZhaLdKle5dQ7bqxjqv6KGIMrUvdHQX9TAv3qwTqW91axcAT0VPWEPQfoTK9ewtQKnfhzuLg8j/GFWYxemsHIzDSGp6cwOHkRfaPj6BwYQktnL5ytnahpdKOkuhGWMqp8Apt1fAn2R417MuhFrf1n0Ca4ixy1Ir1fXFInQE7lfjdDIB0KeBDg120VjSirdaG2gQNwOPymS6h5Qp6LaiqqW4Qpj4Y5ptsF4D0peEJepOQ97XG8l8EuP+dVjmJHDRxVjULJE/RU847KBtgrnGKanrW0RrTXWUsl2Kdn5+JM4HkBeprxpIU+/gg4F4TI6BhRdyfsmYKPiIwWsD93PkSAn4rf59RpnPLl6syzAvTMBhD2cpwNkg4PrO0Hh0cgNDIKETGxol8/Ol5S+lT7suJPTE1HUloGklMV4AS51PQspNPMp1CLtD5T9NyuJ4/jzcuTxvJy255WWyzS+3TuU/HLBr/MTEKY6thT02cqnM53pUbU0u3WUtRU1YMgGhkax6XZOTFBj6NzBwYGwE13fX19YsIeJ7xxOQtrxlyiU1tbL5z8BQU8eEiKn6pcpVILkCcmJSM6Ola4pqXFJP5C8TMDEhoaLr7GjAAzAznZKgF+ucbPKw19hL0UdO7TwKeBRqmBJjtXgF6Xo4IhVwltdiby0pNgT43BzXIbPiopE+t1/2oqxndFxfjRZME/8h14MVaBkXNhqMhMgzo3XfRUv/b7p/D3bz7Cd5+9i+8/f18o+r999REYAvZffoDPPngVL73wGB65tYdr+xvY3V7F5a0VXLu6h1f/9DL++MpLePyxR7CytARupbtycF3sWCfA6SqXnOUS7Kni+3sHBew72rpFi5mrpV3AXj4MEPhydHZweEwf+vv6xbS84YFBMRVvZnwUK7OTuLa1hEevb+I3NzbwxINr+M31VTx+bRk3ty9hd3ECu0szOFhbwM3Lm7i1t4XrWysC+jcur+Lm7jJu7i7h5s4qbmyv4MGdZdFCd/XyKrZW57GyMI+lhRXRNbC8yLT9GpYWVjF/aVkcZGao7mcXMT+3LGJpcQ2joxfBg2paepbwqBDy0TEJojYfFh4t0vWEu5y65775wKDzYr4DD9U8SEdGxYg/X1FRUYegZ22eoD/tdxL+/j4IO+eL+NggZCUEoSs6CovnIjEYEIKqswFIO3Ecwd7HER5wFsX5ejTWVaOnvQ0XerrFMqCJ4SGMDnIL4AWxO0DaBNiDwb4uDPR1YKC/HRf629F/oQNdPS2oqrYhMyMWiuRIKFPCYdEmocbC4ThSzzxBX8v6PN32HtiL9L0lA1XF6WIxDVX80fi5oifkhStfBj1T68Itn4RqttIVpAhTHf89csj/vqNXWdnfhT+VPtPxUtBdT+MdX/9Xir6mMAlOS5qIenMqGFT3TPFXGOIF6NmDT8hz0I78zyHoacDjoBwCXkDeo+jldLwMdaHYqdp/FjL8pWsO7N3ZYukNZ+RXDnpgP25GE/fVT5ejeaoMrplKsN2ufb4WHYt1PzHqCdCvNGF4zQXXkA0ltdkoq8hAU6MWXe0mDPQWY7jPjME+Cy7029DZYYez3gpHqR3cla5QWZCYYUV0qg2xijLEZpYiQWFHfLoFSVlWZKjt0BZVobS+Da19Axifv4Tly1vCmS9m3N+UUvbbNy5j99Y+eGXqfu3KBpb2VjG3s4S5bWlCHqfkySl8gl4KCfaTy3OYWLyEiYVZjM/NYHR2RgC/f2wcXYNDQuG39vSjwd0pBuWU1jTCVuGEuVSGPtV3pUjbU+FLrn2699muJylzgltW86zjy68JesncJ9X/qfqt5Q2wVzahor4N1R7IE/Rs35MhX1bVCHt5vajbE/RmtuBxSY0nZc/UvAx2+SoPw5HVvgx8HgrYFcCUPWHPoLLnfyNr9bbSWlhK2GbH1H21UPUavQlnA0Pg4+cPb1+a8ei+pzIPAoF+PjhUgDwpORXhEVGIjUsQPehM3RPuJ7x94H2S/bx+OH3mDE6fPQM/T8j34hpAUx/d/FT6IZ5+/Sjh5JfBLw/qiUtKRkJSCmjmS0xi+54CaWms56ugYOsZXelKKaXPWfs6XSH0evbim2EwWGGkETKPQ3hMwsmfkU4jFGv/0iQ/0eKnYmqfq3nZ7y5FTrYGen0h7LZyVFfXwe3uED34bOnq7x8Urm/25BM4BD1b9miWopuf9WO6+dkKRfOUycSDh86T6lcLgGdl5Yg0f1RUNIKDQzyrRwNxltmSw3R/GGJiEsRcfC6+YfqewBcqX0vjnk6CvazmVVrkKzXQq1TQ5ihgSY7HzaoyfNbUgK8tZnxnLsZ3liJ8X1iEvxXY8Ua6DvOBEWjMSEWBWgFzvg5P37mBH77+CF9/9Ca++/gdAfp/fPMJGAS9UPdf/hlfffom3n/r93j2yYfw4MEmLm8uYm1pVtTod7Y3sLq8hInxMSzMzePWzVsYG5mEq6UDHe09AvK8dnhU/MzUHHa29jA5Po3BCyPiOjQweqj8+V4Cn4cvkQno7Bb/X/T29Io5+MOD0rra2fFRLE6Nida3G7sLeOTqkkjZE/Y02T16dQW391bwyJUtPHJ1F0/cvI4/Pfc07uzv4PrWMm5cXsHNXUJ/FTcvr+Pm7gZu7m3g+u469rZWsLO+LPrkF1mbX1wRLYALc8tYnF8Rin5hfkW00C0urIFtdKsrm8KkV13thNRyqjhM1cvpejlVz3Q9Yc9rEPfNs83V31+Uyfh36zTNd2f9Rf8899D7+p6Ct7cXfE6dwGk/b/j5eyMy7CySY88jIy4IdeHhGAuKQrN/MLSnfBB+/H4EnDiO5KholNntaG6oQ3d7K3o63Bi+0IuxoQGMXOjHYB//N+3B4EAPBi704EJ/F/r7OnGhrwt9fd3o7e+Cu6MZBSY1MtIjoUgNgzo9HBWmTNRZc1BrlkBfT2Xvgb0AvmdYToUpGWUFSQLwnHRH0HOcLRfTlOYnHXHTS8ttJDWf4lHzSQL0hD2DTnnCnpP0xGHiSA/9XahLqXu+vgt/ZgDYiiel6WXg8zVb6/g1wl96D39WmvOSBNgJe0Keil7U7o0JqDQmoozz8POktD0X4Mj/HIKe6l0OGfSOXo1Ud+/MEbX3n8P96Guq/ruRBUtHJmxdEuyp9rn0RhjzxixomHCIaJkqh3u2GlT27fM1cM9WoGepHv0rDRhab8boZiumNttQ06KG1RYPd6Ma/Z1GDHSbMNhjxHCXASM9Roz05mO414iBrkL0ddrQ0VYKp7MExVYLVDorkjNtiE21IS7TivhMB+IUDsQzMm1IyLYiU+OA0VqD6uZO9I5OYGp5AWv7W4dp+8sP7QrQc/sdFT3r9PP/JehnMb3KkJT9xZU5TC7NSen8+WmMz01jlOn8ixPoGxsRsG/rGxBrbrnTvqm9F7XNHaiobxVQJCAJfcJeMvBJ9XVCW07XU8lT0TOKPaCXVb38Pl75rLTGhaqGDtS19Igg5FmXZ42ejnvW68ViGke12LzHlLvULUAPQKVox/uvQE/oE+xyiD55ZgPK6gToCXh7lXSQsZTXw1rqOUyUSr309nJeaSh0ICg4Aid9/eFzWoY9DXj+Qr2fPx+KmNh4FJutIoVPVU91zwOAIjNbGO+oPPxZmw4KROC5IJw+44cz/mfh63caPr6nRLDmf+qMnwiqfip9pvjlFj5Z7Ut9+zGIiokT6UsqIc7kT+Q42dRMEdy6R/e+NGo3T8zQZy2e6XxO3jOZSmA02pBvsIj0fo4qHzkc16syIFuZ59nUpxFT+wh9hrStTydW9nLwD5fMaLk21mSFw16JBqdLAEeeVkbYE/ocu8u5+kJt9g9II3fZ0993QbT11dc7UV5eLmbra7VaMDQaHlQ4ayATsbEJQtlz3/jZs/44zZLI6QD4nz0nTH40/bGdj4twlMrcw9S9TqODXi1Ffm4ejEoVitOSsGIy4s/19fjCZsU3pkJ8byrCtwWF+JvJig+VRiwFR6E5MQ62vExos1KxND6Gbz95H198+Ab+8v7r+Pbjd8Da/D+//VQE1TwV/vefv4evPn4D77z2An772A1c3V3D2sIMZiZGMdDfh472drjZyuhyo4v1+DaOcGVtXqq3i3R9N53kFzA6Mokr+9dx6+bDWF/dEnH96k3Mziwcwp3fS9gT8tKUuE5hluzt7cWF/j4MDfRjfHgQ02PDWJgawfbSRVzbmsGtvUt4/NoSnrq5hmfvbOKZh3eE6e6Jm9tC8T9yjS76Xdza34Ck5leFsr+1t45be9u4vX8Zt6/uYn9rBasLs1hZ4Pz8Fezu7OLaletC2cugX1lcxyKV/vIaNta3RVze2RfOe46AJujZgSIrebrtZTV/7nyYADwhz3txcD7rh1P8e+IJ/v3h9DtfXylOnjwBxinfk/A7cxL+gT6IiQxEWmwwFDHnYQ8Lgys4Ehb/ICR7eyPw+APw9z4JfU4uKh1laKyvQ2tzI1qbG9DT1S7gfqG3B/093ejr7RDR29OOrs5WdHa0orurHT29Xejsbkdjcw1y1WlITwkXs+3zc2JQV6xEbXE2aoo4qz4D9YxiXhUQ0PcMzmEPfTnb3zzrZpnCrzRJK2f5TIy39SyyOequJ9DphmdNXI4qY6JQ1DWFUp2e43APW+uMVOv8bPbSS/cy/FmjFy1zNNgR7h7XvFyr51V+xquo3xvjRY2edfkKjrtl/3xeFMr1sQL05QbOz787NvcXQE/XvOScF8DnZLxetZSG7+GWOtlw97+qeQLf2pkNSwcBz1DA3J4Oa4cCju4cMUSnckCPmmET6kfvgr5xshQtUxVonamC+1Il2uYq0bNUh57FWvQu1GBsswUDM1Woa1LC1axGd2seetry0N2uRV9nHgY79RjpLsBojwkj3fkY6sjHUJsegx15GOgyorvDhBaXGRVVFpjMxcjUmZGQU4zodAsiU22ISS9BrKIEiRmlSMksRVqODVpTGezVDWjl0oq5i1jaXRWz82VFzxr94uXl/xr0a3dBfwj7Za60ncHkwjQm5qcwOnsRQzTrjY2gc3AQru4+tHT1gA597q13dQ2gpfMCGty9qG5sFzVtKmFCn4Y2pvVlsAu4l9Qdpuyp2JmWp2rnPRW+rOLLa92iTY+Qr3f1oq65B7WNHQLy7J0/TNPTdMfe/BKWA6SQDxkma4Uw4slKXr7KaXpefw56HlQYBD77/vnfIeBfWisOFfZyttpxbkAtHBU1sJdVIS4xHV4n/eDtc0ao+pOnzwj3PdOH0TFx0Gh1MFtsiI6JRVV1LRSZWTh2/ISo38clJCI7R4WsbCVS09JxPjgYoWFhCA8Ph98ZP/ickkB/4pQPvKlIfE8Jo58Mffbv+wUw1U/wnxOGQKH4w8KFRyA8IlqkO2liktr2UsXWvaRkTujLRHpGjrRqN4upfWlELMfpcsueQc91umboDGZo9UXIzSuASmNAjloHsaFPqROT5tjWx1n9bO3L4phZ1vWVRqhyWN/+KBLPAAAgAElEQVQ3islzGnWBmDNvNBaKvmYqdyp4Sd1Lg01o8pPVPpU+SwBra+vY3NzE8jJbrYbQ1NSEsrJSGI3MRNCAJ0Gfaj8tLR1RUTE4fz4cgQHBAvinff1x9kyQgH5ISDgiw6OQGJ+ErIws5GapJNhrdTBmZWJIo8Y7dbX43GrB10Um/FBsxtfFFnxVZMEXhiJcC4uBOzwUjjwFcrPi0VFXgXf++Ht89slb+OL9VwXo33j5Wbz6uyfxwRsv4fP3X8OXH76Jrz9+G19//BY+efcVvPmHZ/H0ozdx9fI6ludnMDXO0bWDHvd8PyRjHdPyXOvK/e4jIn0/PDSOC/001w1jemoOWxuXQWCy1v3Ccy+C9Xwa8oSSP2LIY5sZP2dkhGNwRzDKufbjo5iaHBXb6lbmprG1PIu9tRlc2ZzCzcszePz6kmifYwvdsw9v4blHt/HEQ2t45PoSHr6+jFsHy7i1v4KH9tfuQn5/C7f3d3H7YB+3r+7hwf1t7O9sYndrEzcfvIEr+1dw9eAaVpfXROpertFL7XRzuHRpHtvbl7G3d4D6+gYBeQ6U4p9bgp5tdHfT9BLcCXkpZR+CswGB4oB8F/K+8GUrnVDyvvDx8RGQ9/Hxhu/pk2I9beh5PyTGUM2HIS06GLqwYJgjwqEMCECUtzf8jx9HdHAoyoqsqLSVoLK0DHU1NWhqbEKry4U295Foc8Ht5ibIJjQ1Nor3uFpccLe3obG5AWXlVmQpEqBICYcyNQx2XRrqLbmot+Sg3pKJBmsmGq1ZaOC9WSGuTo7B5S76QqbrCWDCVgJ8FUFdTPMevy5NuyPk6bCXZ9wT5nTAM1VO4BPychtctTDVSXX4ckMiyvIJZ7a8MRXP7XYE+t3xuLwnwAl0OcoMkiGPrXEM1tx5JeTt2ig4tJFiAh4hX8lFNvlxKNNFi/q8MOTR0McQs+/jZc7jUNHburMhglDv04Cz79lmZxM756V1tI4epuRZr5eudxV8Diwd2Shuy4S5PQvmdl4J+0zx3N7FiXlaVF0won7IDOeoTSh654QDjZMlaJ4pR8t8FbpWnOhfcaJ3tgquC4XoGbGht9+EdrcGXW1adLpy0cVozUV/uxZDHXqMduVjtMuIka58DHcYMNSuw4U2Dfrcuehx5aLbpUFvmwFdLiPqKwtgdxihMRYiSWlGdKYF8dnlSMgs80QJUpR2ZKitUOoc4Nja8oYmdI+MYHp1CSu7XHe7gaXLdN5LqXtOx7u0OQ/OvZ9Z99TpWatfu4SptTlMrc5jamUBU8KkJ4F+7NJFDE9Pom9sGO0X+tHU2Y16dzvq3O1oaO9Gc1c/XAL4g2hq70djWx+crT0C+qxvC8UtDHHVIq3OFLiDLXDlTjjK2ZPegJLKRtHCxq1yXDxT29CGBlc3Glv7xPCd2kZunWtDWRVr8U2wlTphcdTB4mBNnun6WhTba1DE2r+tGoU0+7GtzkLHvRTS60oUevrjqfQZMuh5papn6p/BgwR/dhsVPq+ldaJG7yivF36AEsK+wimgbyq2IzImEaf8AuDl4wsvn1M4ccoXvn5+iIiKQnJKCjIyM5GVnQ1HSQlCw8NEmj46NgYM9tSznz4qOloo+dS0NPEsODRE9Nr7BwbgJCHP+qLvqUPFwl9qVP/iFxqXdVDpB/jDPygAAUFBIjtwPiQEoeFs34sW7Xs8eLB8EBefJDILLCmkiLG8CgF9zuGn2ldw6hy3zFHpi3W5hWKrHjfr6Qwm5OkLwPo+a/6EPGv49AEwsnM4iY9pfj2UOZxjzzG3hdCo85GjzBWmO1WuBnqDUWQ6Kiqr0dLiElvxCPPxiTFMTV3E/Pws1tZWsbOzjWvXruLGjeu4em0fOzsbmJm9iP7+btTUVKKw0ASdjml+jajzs77Pen1KShqiIuNw7lwoggJDBfz9zwZJjv7zoYgMi0B8TCwSE+Ohj4nCg4YifGEtxZfmInxjNeOvViu+thTjy/wiPBqfjPbQc6hSpcGQlYSSQi1+9+Rt0GT3l4/fEjB/48Xf4s61beGyf+bRB/HYjV0Rr734ND548yW89+rz+NPvnsAzjz2EGwc7QvFOjXNO/SgGB0YxPDSG4aEJDA+OH8J9aJDPxkVwWhxf02BH9z1r8wP9w8LcRgc+R8HyGd35NOf1iH7yflECWF2mGW4F6yvLwgV/dX8TDx5s4WBrAfvrl7C3OoWDtSlc35rBnf1FPH1rQwCeo2yfeXgLTz60gUevreDhq8u4fbCC2weruHXANrpVPLS/joeo8Pd2cH1vBwfbW7i8sYGDnT3ceegOXn/1Tfz2qWextbEjflZmIXhQOdi7hrXVTTQ1ulDiKMfcpUXMX1qESqkR/hLOkCDoab6TlbwMdxrv2LUSGHROpOvF3wM//p07JUIsrTl7Gqf5jO2uPifhc/IETvuehP9ZXwT5n0Z06DkkRociPS4M6bEhyIkNRU50COIC/HDO2wsB3t7ITklFqcWCEpsVJXYraisr0dzUiFZXM1wtTQLshHtzcyOamhrgdNbD6axDQ4NTRF2DE5U1lTAV5CErLRbK1HDkKSJQWZguZto7bZlw2hRotGei0ZaJBosH8lT1ZmlZDYFdU5iKWrbgmWnU41Y6muPYcy854iVw0/XOFj3ZJZ+KOrrlRbubBHtCX4BfwJ8ueCp+qRe+3BCPSnnEbX7S4T3T/eUGzrznqlquomXaPVF6LXbRR0v1dsKdc+91MbBpIuEQr6M8g3ESUEllLzbXSQN2mBkQC24M/Mxf6KO3dVKx31Xwjj4a6pQe0OegRMA921N7l2rwhDvD2vlz0Muwz5Lg38b3KeHo0KKiOx+1A8WoG7WhbtSKxnEHRAp/rhpd89VoGy9B24ViNLZq0NCgRFuzUoC9y6VCZ3MOupuV6HOpMeDWYKhNh+EOPUY6JcAPtuWhv1WD3lY1ehgtGk+o0dmgQnutEr1uI7o6HahvKYOpxIEEhRnxwrRXhbjMSsRlliAx24pUpQ1pSjMycguhNtphclSgqqkFvWMjmFqeEy12y7urEvC5zW6D43A5+/4SZtYviRn406tcerOA6dVFyZy3RNAzfT+FkRkJ9G0X+tDQ0SkN2Glxoaq5FdXN7ahzdQq4E/DNHRfQ0jmA+tZusdq2oqZZgNFOwHOCHsFe0SBG0zL9zt50GurqGtuFk76Jn9HWg5a2PrFatr6pC5W1bpSUN8JR3ngIebO9Fgwuxim2cTSuFOajr601KLJWHwY35TH47Cjg5XsBeo9T/xD0MuRL637y88v/HSUV9SitqIXVUYFMpVrMtufoW9bTT546JUB8+qyfMOdFx8UiKSUZ4ZERSE7littUqLUa0WeelpEu4E5QZ2QqBKQJer4vgG0+SYni+1i/Zzr/5CmfQwUjUpRMU/4s5BIAv/9c8HmcD2G2IFyYlAh8GfrxCRL06WzmL1dpNK+k+KUZ/Mw4SGt3uWqXG/XyOKdex/WvRcgTQZBLzn2N1gSlOl8AX+7vV4qVsQZotPlQa7hJjil/LvTJlToEspSiTa60tBzNzS3Cqb+yuoL9/T1cv35dgP7gYA9XruwJ2F+9vocrVy9jhwfatUVMTo6jvb0NdXW1sNosyNPR2KcWQTd/piIHKckZiImOF6n+oMBzCDjjj3MBgQgJCkBeQACup+Tg3bRcfKBU4lOjDt+aC/H3YjP+kJGNwcAgVGenwKhJQ6FWgaduX8G3n76Lbz55Bz988Wd88s4f8eTtKwLyVPBPP3xdAPCR6zvi2cfvvIwP3nwBb7/6HN597fd493WurH0Yly5OSi1yvYOSgu9nC5wM/nEx+pWAJ+wJebbJUfUT6FzqQri7mtvEYhc+Owr6zrZucSBYW97A3s4Btje2cXD5MvZ3NnDnxgFuXtvG/uY8dtdmsLs6jcvLU7i8chEHq9O4c7CA5x+T1DxB/xRBf3UZdw4WBeTpur91sI6b+2u4ub+OG/trONhZx/b6CtYWFjE/PYv56Xmh3vd2r2J35wBrK5uizLC5viNKD4/ceRzbG7viZ6+tdgqDnrOuCSn0lSSnIyYu6XAwDt31P4d8AAdRBbBb5QxOneYB2OcnQejzmc8pH5z0PnEI+oCzvggJ8kdcVBgSY8KQEhsiQK+ID0NyeCCCfU/gzPH7EXzmNArydBLkHVaUldjgrKmGu7VFgJ6Al4Ogb2wk3OtFiPtGJ2rqa1FeVQ69ToWc9BjkpITApIpBnTUTDY5MNDok0DdYM+C0pMNZnAEnIc/Vs4XpqBWqnMqcBj0O1KHKZg2ctfKf1svlOrk8hlbuaZcVvVDzHGzDEOpeUvhU+lTYNMgR6hxzW+mp6ctT8Kj6OQrXpo6BVR0DuyYW3EnPrXYlnFuv54a7KAnwedJrjrfl18r0MT+BPYHPn52ufE7H49x7qn/5n0NFr3KkwebOg71dA7uot2fB3pMDBzfYidQ9++RZhyfspWuRm6o96/8T9EWtWSh2Z8PSpoK9Q4fy/gJUDhahZsiMpjEH2ibK0DFWiuZeE2qbc1Fdq0BdtQKNVQo0VafBVZeONmcmOp1Z6G7IQU+jEv0tubjQqgHhzuB9X0suehmuXAH8C24dLrTq0OfSortRjQsteRjvNmGspxBDfWZ0dFQhIUkH38A8BEXaEJZUhRhFFRKyy5CiLEO6qgQZuXZkqu3IyjMjW1cEVYEZ5spK1LU1YWBqFJc2FrG4w7G4q5jbXMLMGmEvhQR6GfaXMLU8g4uLM78I+hpXK6qaW1DRwGhFZUOrUPA1TR0C+Ezj17u6wddMt7PnXe57l010hDvvaaxrau1Fe/cwOntH0dY9hNaOfjS7e8X3VNS4BOCtJfVgEO5H4S1B+wjo7VT5VPt1P3mvfBCQrv8/QF8mKXkO6mHcBb1TbMUrKa+B2VYGraEAuXkGZOeqkZyeJvrg2Vvve5bpfF8RhHlYeJiYhqfPNwjQE+iclJerUaOmrlaAmcBnEOxU/JnZWVCpc8UzZgGC+Ll+p6XDBNP8cj2fv9hO+RyCn8DnL0PW/QMCAxF07jzOB4cgJDQM4RGRQu2zQyA6Ol4Yn1jXl0Ok+xPT7pr6uEyGq2QF+Fnf5/Ick0jxc4VuvpHrcy1iHXGuWmrfy8k2IIsrYxnZDK00kY9te7kGaRY/n2VroODI2oxsqFRaWC0OcJHO5ORFbG5u4eDgigD+1WtXcPXqPvb2trC7u4mDgx1cubqLa1f3ceXKLq5d28P29homJ8fQ3NQAu90GU4ERep0BajUNhLnIUmQiOSERcVFRiAo7D11QALbi0/BiRBJei4jGm3FxeC8xGe+lZGErPBrNSYmw6nOhyknB9uIUfvjifXz76Tsi6LT/8K2X8acXfoN3//Q83n7lWbz2+ydx59oW3v7js/jLh2/g8z+/ik/efxmff/gqvqMD/6O38dsnHsbGCg14U6Luzvo71TphTqgT8HIQ9KIXvn9YpOip2BlU9nIwdc97WcnL72HPOp3uq0treOrx3+CZJ3+Dh67t4/LGMtYWZ7C2MIXV+UmszU9i9dI4lqdHsDE3gtsHC3ju0V0899genry1iUeureDOwZJoqbt9sC5Az1r9zX2a79awt7mK9aVFrMwvYGluEfMzC5i/tCQAzlQ9Qc/WOhn4NBPu717Fxtq2eM7+eg43Sk3OQHxCiuiVp5JnMG3PWnwQhyydC7nrsA/wFwZWgt7H9+RhyND3OXVSpOyFCc/HC2f8fBDg74uoiGAkJ0QiKT4cibHBSIkLRlpcKKLOn8ZZ7wfgd/wY4iPCYSsqRonNBrvNiurKcrS1NKPd7fp/BT0hLyv86roaWO1mKHNSkZ0eBVVaCByGZDQ4stFYkonGkiw4razRpwnjGhU4h9Iwaqnij4ToYaeS9zjd5Vo4U+VMp1MhH4V9rfgsSdEfhb0M9qN1+7ugp2nPMxDHA3susynVMU2fAEdeLMyqCBTlhMGSGynW1hLypdxXnxcNqzpCwJ7PWJM/rMsbYlHhqdEzhS/32It0Pg8Ev9Re533+GNIMMcivykRZlxYlntn1XFTD2j3r8EzVswbPlHxxmwKFrRmHoKeql9L2WShyZ4gQr9sIeQn0ppZMGJtzYO3SwdFjQM1gMVrGHKjvKoCzWYPKqgxUlKWguiQJ9aXJaCpPRVNlKpqrUuCuTkdbTQY6ahToqs9GT5MSvc0q9LvUIgj57kYeAnIE8AfdeaJeP9Cqw4BLh0G3HqPdBZjoKsREpwnDHfno6ypFgdGG+71ScN/JXBw7bcDJICNC4q2IyyhFmqoCCnUFMtSlyNTakaWzIlNXjCxdIVTsMbbaYK2uQkNXu5iIN7u+hMWtNSxur2NuYxWzVPPLcyKYupdBz9T9yPQE+sdH0D7QD2d7B2pcblS3uFDZ1IpyZwvK61tQ1dAmgnV6Al5AvrkTdZ6hNi1t/XB3DooQy27aL6C1Y0AAvufCBPqHptA7MImOnhG0tPWipqFNGlBTKkFbBroMeSktL6vzXwY9oX43hU+4Hw3JiGe2/9SQJ6t6tulR1cvKnhkJkYn4GeilNbw1KCmvhaOsGoaCYuSo86DWGaA16KHR66DUapCRnYXohDih7AlnGcRMy4eEhQo1zzG4hLkiKxPxiQkC+AT9A8ePQX4f30P1n6NSCoXP76Xap2qXoc8Uv0jzn/I5hD8PAbLi9ztLs58Efn4uDYDngoMRHMq6fhQiImNEK2BkVKwwEnJACcHPX75yrZ9GKW7hY5qfrXYqjqTl6Fq9CQajGWJ1cFEpiorKkG+wipo9N8cdbuTL1ol0vzSGVw9lNtvg8pHLZTyc5S+gnyPW1Cpz1GDvPmu3nLW/uLgIqvsbD17FlYM97F7ext7uJq5e2cXtW9fx7DO/wVtvvoKPPnwX7737Jn7z+MOYnhpHBxV/bR0sxcUo0OuQn6eFQZMLnVaFYqUC/YosbCam42ZMEh6PSsCTkQm4HpuE4eQUVKlV0GRnoMvVgC/ffwPfffYOvv7kLXz18Zv44oPX8MGbL4pgHf7Dt17C6y89hbdeeUZ8je/7+tO38NWnb+Drz9/BXz57By/97km89MJv8czTT+DB6w/h8s6BUPIEvZTG/1/T9TwIyMH0PIFOuBPoR9U8n1P1M/h1pvVHhydwcXwam6sbuLZ/gO3VVawtEMizWLw0jYUZ9tRPgGtql2fGsXppAlc3F/D4jcu4c2UDjz24I653rmziaNw6kFz2bKW7vLGKtcVFLM0vgA57wp2tckt01C+uide80nHP9jpCn+qeaXwq/vraRrGXIC1Zgfj45EPQU83fdddLDnu20tHAyk4V/rn+ZdCfAkHvfdIL3t7H4HvqBDgkJyjgNOKiQpGcEIGkhDAkJ4QiJSEUyfGhCDt3GqdPPIAzPieQm5UFe7EVDrMVNosFtdXV6HS3oq3VJdL2P0/dE/Ay5F2uZpHKr6qpQGGRAZkZcchOi4AuM1Kk7eutCjQ4FGgqzUKDjaCXWs/EcJligj4VNZwdzzY2TxD0UjDlTiDHg4a2Mk+NnOA/Cvp6cxqc5nTUez6PSl4GPmEvBz9HfBaH2BDoBHuedH+4mpbP9GyJi4NVHYViZbgAPffSSwcNKf3OtL0cQsl7IE7gE+pU77yvKohHVUEcKvJjUaaPFq//F0X/a+9f4eS5YwhJPAOtIxXlXQaU9ehh71QLyNNsR7gXtKShoCVVBGvyHHfL4D3BT5VvcqWJkO7TYWxKQ0FzOnT1qdDVZ8DWoUVptwEVHXpUuLQorcmC3RKHUnMsKm2JqLbFo86WgHp7AupLE9BQnoSWyhQRBH5HrQJdTgn2Pc0qAXah5ptV6G1Sob9ZjSEP6AdbdRh06THclo/hLj2G23UYbs3HcGcBLnSZ0dxQhtAIJe47nolfH1fh345l4z6fbPgE5CI0rgjxGQ4k55RCoa1AlqEcmQY7MnUW5OjNUButUBnNyNIZYbDY4aitQ2tvD0ZmpzG3voyFzVXMbyzj0toiZlbnBOgnF2Yg1egn0Ds6hLb+PjjbO1HnbhOw/yXQE/iEvRw1RybYEfZU7l19Y+juHwcB3zd4EReGpwXo+ZzvqWloRWmlZLhjbZzqnICXoS1fZZUup/Gp+GU1z+tR0MvfI1/l+jzBLtfnRQ8+nfdH4hD0P0vdswwhoswJwr6kXIqCIjtUagPUunyoDXqoDTop9Dpo8vXI1WmRmZMl1Dvh6+V9QtTcqbgJXI7FZd2eCp8wZz2fqX4eABKTuQAnSWQCYuPjhJKnqk9NTxPfy7IAswKs3RP0J056HwKfBwvJqCSlM+Vapq+fL874nxZq/2xAkFBKbAtk/ZODfiIjYxDpmS3O9iYGwU/oJwilL23hk4x92SIVn6PSIldrRJ6uUCj8wkI7igsdyM83C5Mfe/jVGk7l44x+aT5/VmaeMPbJ/frykB5Cn/dyPzyhz6E4ZWUV6GjrwMXxSWysreHK/h4evH4Fv3nsDl588Rm88fpL+Pjjd/HxR+/hkTs3MTM9gaXFS/j9C8/imacew9b6EkYHe9FYWw67tRiFJhPsegOqc9VoVanRm52LEaUGvSoVKlTZ0GalobG2Am++8jy+/PQtfPL+H4W5jmAn5N999Xm886fn8P7rL+DT9/6Ibz59W8S3n72N7794D3/98n2xte7H7z7BB++xn/5pPPPU43jumd/isceeFEDs7eHY27uqniqeip4ue17pvGcvPaFOmLOPniDnvazeqegJeMKdX2cNf2iAy28mMD4yidGBUYwPjWNqbAJzk1OYn57B/DRBfxFzF8excHEcO8uLuLq1jpt7dNpfwYOXN3DrYFu0zt062MLDVxmbuHN1C7evbOMG2+n2NrG7uY7VxSUszi8KqK+ubGF5aRMrS9KAHIJfVvRU8azVy7C/ODEjFhVxKVFaikKMQeafNVnNS2l7mvA4AY+tdEFiFoXvaUKeTvufpu7555t1eqp875PHcPLUcZw+7S1AH3L+LOKjQ5AUF4qUeA/kE0LF67BzZ+HrfQzBQQEoNBbAVmyDw2xDqdUOZ00t3M1NaG2R6vOs07e2toBQZwqfkGednvd8xtcVVdz2mA1FRixy0sJQoIpGLeFrTYfTno7GEtbnM+C00pwn9ZqzHa2OM+8LpfY0wp9BdV/HKOLgGw7Dkdz0FZ4pdVT1VPvsb6+3pKPeA3kZ9DLkCXzW7eUQw2u00SjRRqM0LxbcNe/QxIgrgU/Yl+piD+vvVO4M1uHt2mgBesKegOdzSeFzQx2/Jl2p2JmmJ+wrjXGoLuTPSmVPc180Koy/0Ef/qwfuwX0n78X9vvfCL/wElNYUONoNcHTmwdqphKk1HfqGJOQ3pcDYTNCnHap51un5ms8LW9MF5Av4nuY05DemQO9Mht6ZAqMzDSZnJgrrFCioTIXRFg+tPgzmwhiUFMeiwhKPKnuCAH2NNQ4iHLGoLY2HszwRLVWpcNdkoLM+U4C+qyFbUvFNSgH7C24tBlq1GGzNw5Bbh+E2A4bb8zHkNmDYnY9Btw5DrO279Rhsy8eFDiP6OuzIVZnwwPFU3H88B/d5KXHvcQXuO5GBX5/IwDHfbPgGaRAcw9G6dqRryqDQliBba4fKUAKVwY4cnRlKQzFyjcXQFRajwGZDpbMeXYP9mJyfxtzaIpZ2VrGwtYzplTlRpx+kGhroQ0tPNxo6ulDf1o7a1jZUN7vFIpwKJ9vgJEXPa6XTfRhV9W6Romfq3tnciWZ3n1D1VO5M1RPuvKfKZwq/xulGSWW9MMEJM1ypBG+h5Flf9wSBfQh6m1SvPwp53h9N8xezXu+pz9Ogd7R3/n8H9NLPIhvypOE5VPnCe0C1z3G5FfUospQil4NadEZo8g3QmXjVQ6XTiiD4tXodtLo8kY4njAl7Bu8Jf0KfAGeNnqBPV2QI0OsMeljtNnEAoOKnGmfqP1uZI4BO+DOlT3XP7+XX5ezBUdDzl58MeqY4ff14CKDiZy+/NLiH/cj+gWz3Oy/mAQQHhwnwh4ZGiHkAUVGxiI4h+BOEK5rwl9V+QlKaNKUvVSEUP+vxXFIjttTlFyHfWIx8o1mY+1jvz1VLpj0a93KVdxV9dpYayhwOuzGIkbYaHqBydVDnclWtGrlZauhy9bAWWtFY58To4BAOLm/jpd/9Fl998SF++O5LvPvma3ji0dvYWF3E2Gg/3n7rD/jx+y/ww3ef4avP3sO7b7yI5596FFury+jscqOi0oGiAh2KDVrYjAbY8g0wmwxob23Ec0/cxqfv/QkfvPsSPnrnRXzsiU/eexmfvPsyPnr7RXzy3h/w5UeviVa6rz5+Hd98+iZ++PI9/O2bD/HFx2/h9Veex6O3r2NzlUCcw8HePvb3romUvdwSR5e8rOrHx6awtbkLrmidnJgRtXpeCW8Z5jLwCfXBgRHxNab++Rl8H4cYjY9exOTYFCZHLuLiyBQujkxidmIG8xdnsDg9g5W5GaxemsHWwhwe3NnCrf1dPHLtKl7//Qt49rE7eJA98nsbYgvd7YMNSCGBnocAdhHsrK+L0brsmWc/PEG/srwtrusrmyJlT8BTwW9v7orYXNsW18ryGpGyz1IohZciNjZR1OeP9swzdc8IDAoWkGevvI8vYU7IHwG9x5DHP9snTh4XoPc9fQJn/E4iIMAXkRHnkBAXhqSYYKTGnkdqfDCS40OQEh+OyJBAnD7phaTEeFiKLbBQ0VscqHCUw9XYKFL3LrbYuZrR1taK9nZud3QJsBPyTNkT9LzSlFdabkd2TgqyMqKhTAuFVRePOkLYmobGkgwRDfY0iLCmwGlJQaONkJb6zmXI8+osTvtJyADnMhkuiZFBTzNeLVW8R8kfGvKOOO95kJCDB4bSvBjhhifo7azBq6Nhy40SV0LfoY0WU+wIdNl9L62alVz2JR7wy6l7YcbzwJ3fw3o9sw+MioJYVBfFoaowDtVF8ag0xaIs/xcm4/3K5//Ev3n9N/za514cO30/fENOICUvGkUNuR7ykvkAACAASURBVDA1ZQpgGxqSBMiZmjd51LucwpeUPiGfAWNLuoj85gzkN2bA6FSgwKmAsSoNmqJoZGnPIUsVAL0uBIX54bAYI1BaFIUKSywqbFT1saiyxaDKHosaewycpfFoLEtAS0USOmoz0N2QjR4ROehrVKGvSYULzbkYatVi2J2H4TYtRtryMNKmx2h7PoZb9Rho1qKvSYMLLVqRxh9o1aPfrUdfawEqS2w445eK+49l4T6vbNxzXIFfe2Xh1ycy8asTGbj3eDru9UrDcb8sBIQZEJ5QjKTsUig0lcjWVyJHX4ocgxXZTOnnFULPumqhBabiYthLbahrqEbvYDemFqYwt7qIudVVTC4soH98Aq7eXjS0t6Pe3Ya6Vs4M4NY7N6oaXGJiXk2DG9UNbhDuclRz2I0nqurcqK7njPouYbzjGFt50h0PAnJ/vJ1Od4/rnVdJdUuOetlZL1z29moUcvIdnfVU5qLVrlZc+ZpufAvb+UruPuN7TZx9z+/jUB2m7h383ruOe4tn8A7b9nhvKa2FVW6v85gKZcjzZz2MchoDK8AhOrl5BLwReQUFyCvIl9S8Xgt1vhYaXS7UWhVyNUpERkcIyB/zOo7jJ07A64S3FN6c4CXBl8CmkY5qnsqeCp7p+rSMNFTXViFHlYOklCRU1VSL993/wAMC8Pw+Ql/uyZdSnJL6oZK/q4TkX5TSM76Phw2GZOjjTIAACfxBUpo/JDRUGPvo6A+LiBTdBVGs83NqX0wcomISjij/VCQnZ4gtY1yzSzOeTl+AfGMRDPkMOvqLoNfT2Ecnvx4qMZBHquVzfC+VvVzbp3s/j4N+tAXI0+QjT50vbbJT61GQX4jqygrRQnZ1fxf7uzR+7eE3jz6KP7z8PH747nP8+P1n+Nv3n+DH7z/Cj999gL9/+wH+8d0n+Oov7+Hdd/6AR+5cxcrSNFaWZrC3uYzfP/M4Pnj7D0Ktv/XKU3jvtWfw0Tsv4YM3f48/v/E7fPDGC/jord/j03dfxlcf/wnfffE6vvv8TXz7+Zv4/sv38M3n7+Cj917Bs0/dwubaPC5OjGJynPX3Mc8s+260ubvR6uoU1+6uC546/bhQ+g/feRwP3XwY21t7AvjXrnL97KJQ6cODYwLmhPwwlfvgGEYHx0VQwY8NTWB8eAKTo5OYGJnE9Pg0ZidncWnyEuan5rEwfQlLs7PYWJzDwQYd9dt49Bohv4tHr+/i8Rv7Au7XtpeEw/7WPsfebgijIWvzN/Y3BeQ3lriJbxELc4ui1e9g/xoub+1jVQb96raoxXOPvAD9Fg8vuyJlz6E/2Vm5YsNgclI6YmPuzrK/W5uny14K0TN/xh++p2VfCg+qPjjl+9PwOeUNL69jOHnyuID8Wb+TCD7nh/iYECTGhSAp9jyS44KREh+C1PhQJMeFISb8HIIDzkKn0cBmtsBabIbDYkN1WSWaGxrQ0tiI5sZGtDQ1wd3aina3G21uN1wulwC8pOab4HY1wVlXjWJzPjIV8chOi0ReZgRqihVooLvelo6mkkw0Oajo09HAsEpT5BqsvJdgL4Oew2YazGmoL06FszgVDZY0EU5zmlDwTNlTzXOefC0zAKIUkIp6TsDjUByRAZCm43HdbO2RqBFfoyEvERW6BJRqY1GijoZdFSnCIYBP9R4haullVOWmRJQVxKM0Pw52vTTdzqaLElPuLNoIWDThsGrDUaKPQrmRcI8T11JDNMryo1FeEIMyYxRK86NQoo+AXRcuZ+7vttdpy7Lgdf4+/NvJ/4Zfe98LrzMPwC/MG/HKUOgrMmB1qVDsUojau8mdDmMrYZ6K/JYUFLozROpepOedKSJFr3emQ1ebAm15IrT2eOSaY5GuPo+0jDPIzDyLPE0wigxhMBtCYTWGwlEYiTJzFMot0aiwRqPSFo0qewxqbdFoKo1Hc1mCiI7aNPQ0ZOFCsxKDLbkYogO/JRcDLSoMtWow7NZgpE2DsY48jLbpMNZuwGhbPoZceR6lb8BQm0HAvp9GvVYDOl2lSE/Ow/33p+PXAvTZuOdYNn7llYV7vRS494RCunopcM/xDPzqhAIn/NUIjCxAnKIUGeoKKPMroOKWOL0FhgIbCkwWFJgKYSzQw1iQB1OhDo4KGxpdTegbGsTFhUuYXV3C1OI8LkyMobWnB053O+pb21Db4kZNkwu1ja0i5V7tlEx2NNrVONtFEPSEfGVtK8qrW0CDHc14BLscfE0XPuvghCgBL18JeqbT5T55XtnbzpB69SsPF9Gwn55Dc0QvfLk0/Ibv42u+Vxrby9G9d+Po55p5yKioh7lM6qc/7KvnwaNEct4zZS+UPNP3FU44KuvEVjtmIkqrnMgvdkCVZ4RaXwCNwQit0SDS97k0c+mUyM3LhkqTBWUuzXU5CIsIFXV4AXpvKnxvAf27ryW1T1VOaBP6TNEzVZ+tzEJyahIMBfmwlziEKr/nV7+Gf2DQIeT5PQwZ3kevBDmBz88+GtIhwAP+M6cPDX/sIOBn+QdS8fMgIdX4z4cGi+yDtJkv8ifpfvZBx3r6+OnqT01TQJGZg2wul2GaX60TtX1J6RcLpc8DAFv5NFrj4bhezuBnOx8H+0ijeyX3f15eAfQ6tthxcY9RrDRVKXOhVecJReZ2tYmJbE8/9QQ+/PPb+Offv8F//us7/Od/fIV///sn+OG79/DDd+/jh2//jL99/yH+/W+f4z///Vv86x9f4V8/fIZ/fvsxfvjyfXz50eugeqeD/rWXnsYzjz+IV55/DG/94bf48I3f4TOC/sNX8O1nr+HHr9/G37/7M/7510/w9Wfv4A8vPoEreyuYn5vExckJobAHBwh6puM54rZLgJ6T8Hjf2dEveuYJxoP960Ih//bp5/HHV14Hn02MTYm2ORn0nI432D+CscFxSbWPTmF28hKmx2fElStpZyd5P4O5qUuYn76EhZk5zHO09uwUtlbmcGNvDb95aA+/uXEZj1/fEbPv71xZl6beeabfcQIe2+notr+xvy5S9nvbq9hcWcTa8jJ2tnZx+6FHcPPB27iydx1ry1tYWZLU/frajvjZNzd2RM88QU9vQnlZtRhoxKFG8XHJoiWSffNM27M2z1T93Qg+rM3fPaj6wJeZKd+7wX3z7Jk/4XUcp3xO4OxpHwSePYXI0AAkxoYgMfY8kuIkJc/afDId93FhiI3g8xhYCotgN1tgKzajxGpDXVU1muqdaG5sgqvZBVdzC1pbXCLcrlYBeqbr6chvczejw92M+poK6PVKZGXEQpUeAZMyGvWWLDEMx2nJQLMjU0STXYFGW4aAuzwyVr5S2Yu0PefEH1H5fH4YltTDUbNOlgTksbPMALBFj459gr2QJQGCn2tsU+8Gh+5w370hSbjty3XxKNHEwKaKhFUZCZsqCrbcCNjU4cIdX6InqONRXpSI8sIElBnjUFoQhzKm4U0J0gHAGAu7LgIOfSTKjDGoMMWJKC+IRaWJaj5eKPtyYyxK9JFw6H7Bdd+96ISlWYdEbQTuPfV/4Ncn/zu8/O6HX4g3ElXhKKjKgrlZCUNDKrQNCchrSYa+JRX6phSYWhUwt2WjoDkD2pokaKsSBeB1pQnQFEUhNcsPyak+SM/wg0p5DtrcYOjU51GYFwKLLhT2/FCUmiJRXhyFCnM0Ki3RqLJFo9oeg7ojoG8pT0R7TRq6nZkesBPyKvQ3KdHfrDx8NtquxViHBHmCfqzdiBGm79v0GGk3YIQqv8OIofZ8DLQb0d/pQJm9FL6nUnG/lxK/Op6Lex/IwT3HM4W6p8In8H9Fhe9FlZ+Fe7ykr7Ge7xuUi6jEImSqy6AzlaCgyCEUvbGoCAWFRhgLCXs98o16GE16FJqNKKmwo6nViYHxAVxcpGFvAUNTF9E1PIRGmvOaXahsaEFlA1P4raiiqpfNeU4qercH6G6x7rWipkW01fEq3xPydLMTonLPuuxs53P23ctw55WDbH46frdKgJyQ5/PD0bUVTvFeAptfkz+D9/KB4Cjo+XV+vzzlTwY9e+t52Lir5OV2QaeAe3lNIypqm8CDDofqqPUmsd0uV2dArl6HXH2eUPMqvQqqvByoNTlQqbOFqs9RZeFccBCOeT0AL28vT0jp/OMnjuO4lxeOn/DCMa9jOO51HF4nvESa/4yo6wcgPCJM1PTZrx8Wxu1dKoSGh4sDAUsAdPkzCHWqdV4lpS4dAH4J9kyHysFfqEfv+RlHgwcHQp8eA/77aOzjfP/QsIjD4ERAqaWPNf54sKUvOSUNaelM72chM0sFpSoPGi1d/AUwFphFGAzFMBg4mleq73MmP8f16nVF0OWZDkMo/DwTDPoiFOQXQ0/4c8MdyyjcZKfSobCgCNWVlZgYGcLtm1fw9usv47uvPsL//OfX+L//9TX+5z++wH/8+An+/ceP8T/+/in+9feP8O8/fCye/YPq/5sP8f2X7+O9N36HO9e38Lvf3sYzj13How9u4emHD/DB6y/gq4/+iG8+exV//fJt/IOHhh8+xTefvYtnnnwIayszmJkax9TkRYwMj6Of29W6uHWuT0R7G0fdSsDnVZ6Mx+l2vKex7crBg2A6X9Tb2VfvSc9T0Q/0DQmwr7MmPr+K1YU1bK5sYWt1G8tzS1iYmcf89NzhdW76Euamp4QRb2d9HrevbeKJh6SNdE/c2MEj16RavHDYi+E4nIK3ipt7a+JQ8ODeGq7srGFvaw172xu4fnAVr/7pdbzy8qu4c+tRbK3vYnlhXaykXWHqfnUb62vb2GTqfusy9veviv8Wqnkq+YT4FKHmIyNiEepZP3sX8DLsg8U2SKHmRbpeStkfBf0h5E8ch/eJ4/A7fRJn/XxwPtAPcVHBSIqTQM90vRShSIoPQ0pCOJLjIqBRZsNsKhKwJ+jL7A401NahydmApobGQ8AT9ozmJtbom9HqahGgd7c2oaXJiYpSK3JzUqHMiIU2k8o1CU2ObKHoG20KAXlXaba4/u+AnjV7utXl2r0M+kZLOpqtGYfRaE5Dk2jVo6LPOIQ8oe80ZwhHPwfgyMHpd5yIJybkcXiOLl7U6K2qSFiUEeCVoBcDcPQxoh+eK2fl/fJU95WFiWLXPPfN85676Al1Qr40P1pc+ZrAJ+Sri7i+Nh6lhijYtGEiZEl/2F7XPl+GnqVauC9WIKc4EcfO3oP7vP8NJ8944WzICSTmRMBQkQl9fQa0ziToXakwuhUocCvAFL2pJQumpiwYatOgLU+C1hEPZUE4FKoApGechlJxFuqsQGiyz0GbE4i87AAYVYGwaM/DYQhDSUE4SosiUW6OQqUlRqTua+yxqLfH/ETRE/RC0bco0deYhd6GTFxozhEqnoAf79RhokuPiS4CnmpeUvQC9K06DLtpzDNgorsI491FGO4wYaCjCJ0tFYiNzsYDTN8f0+Ke+3JwzwOZuOdYFu49nuW5ZuPe4wweAlS4lweC40rceywT93ll4MTpLJyPUCElg+1gVhhMNhQUF8NoLkBBkRH5RgMMxjwYjFoRBSYDTGYT7FUlaO50oX9sCNOLc5hdWcLw1BQ6LhD6XahqdKHS6YF+YxuYzq+qd4morm9FZV2LGIpTXtP8E+jLoJfhTuDzXu61J+yPAp4wZhwFNuFMwMuT+fhanlcvA17+DH6NcfQ57+XP5dcOIc9peR4XvjDgeRS9UPUV9SirbjiEPI2ElXXN0OYXI0ejh5LT2zymPG2BDmqjBhp9LrS6XGi0KqjUWcjV5iArJx2BQWdx3Ot+nDhxDCe8j3mux+Hl9YB4zq/HxUUjIjIU/gF+YjmHt/dxoWbOUGmfPYOYmBhUV9cK0LPuT0AT5ISx3E/PK5/xa4S4/HW+h/eEuAx2XmWlfxT4R1398mdQ6UuHikAxklSs4T0XgqDzbOWTJ/VFCYOf3MMfF5/oGdxDpc9JfRzPmyOZ+pQa0X5HsOfnW0QUMAPFMFph5DODWcTRe0700+Wxx/9u8GCQbygS++tzlRrkqbWwm4vR0dqCtYVLeO7xh/Hp+2/iXz98if/851f4v/7jL/jPf3yK//H3T/DPv36IH795T1z/+tW7eP6pG3jxuUfx+Uev49knbuDO9Q387skb+PLDV/HVR3/Cd5+/gR++ehd///bD/4ey93yOK02vPD/sjooW3nvvTRpkJtK7m97Du0TCe0NXhhYACYIESNCbYrGKpqq61aVWy6tjpJVmo2VX2u1YTaulUGuknRhpZmf3rzgb5715AbCKPTtTEU+8NxNJsLvIwu89jzkP/uMvfop/+Nlf4jd++Ba3b14Vafsrl6/iUhr0bL4j7KnsGYQ+ga8EN9dxWQ1jjvPyS+vC2/4dJU81f+EiLn50GYT880ef4tnD5/js6Uu8evEarz97izs7ewLwCuyp6oXC37iGna0reHxvG19/8QDfvHksVs9+kwY9Ya/E1y/YlMda/V188XRfjNS9fPwAj/b3RAf/vb19fPnmK/zwm98QdffdnX3c2maH/T0B+fv3noAhQP/oCR4+eHyg5ulxwJR9a0snGhvbhJJnqr6isvadYBMetz4WFhej4L8B+lxxQWbaXq7Nc1NdQ20ZVO1suiPoFTVP2MuKXtPeAIOmDX7JhWgwiGgwJBT96OAQplMTmGJMTGIuDfi5mVmh8OmUR8fG+fkZ4Za3vDSHqYkx0eth0nfAaWyDz9yK8bgRcwNWTLH5Lq4TKn5h0Iq5fjOo6pX4NvQVoDN9r4TyHtX+VEwnwE64zyWMB8CfisrOeOyuZwMe0/jswmftfiy9nY6wV/z1CXzumh8UzXcd6HO3oYe1elcrel3NormO8+8sDTCSEa6mlT3tORtP9zuxg57PDKr4YDuGAm0i+Mz3RkL8nNyMx9dM5Q9431OjX9sZxOqtIazeGsby5jAsYRWySo8hq/AEckszUN5YiDZzHRz9OgSmTfCzk37BhMC8CZ6UHr6kHqGUXIfXe+qgsVWgrSsPOkMxLKYy2I1lcJgq4DJVQjJXwmOugN9SgYizGj2eWvT56jEQbMJwpAUjsVaMJVox3tsuIE8lvzCixeJol1D0K+MGrE10Yy2lx/qEAR/OWXFlVcLVNQ+urfuwcSYgQH+JCp5jdUt+oeo/WfAIZX9pOYBr61FcWYvgk+UgLq4E8fF6PyKBILKzdDid6cTJDBuOZ1hwPNMqw1yAnXCX43i2A8eznDiR5cKpbCdOZdtwMsuEk5l6ZOToUVxhRkOLHd3WINy+GILhKEKRIAIhDwIhNwJBF/yEflCCN+CGJ+BCOB7A6PgIlteXcWXzKm7e2cONvT1c2trE8rnzSM3OY2xqDmOTcwKCoxNzB6n9ofFpcBkNIa6AnMY5R+fTldT4wXtD8vIcBcyK6iboFWjzPYKdpwJ0BfTK55XPCi/7kSnxOX5NCX5e+TVHYZ8YPEzbK6l7oe7ZbT86eQD68elFoeqDsT7Y3T7Y06BXFL3T74DLY4dLssPptokUPtP4dpcJRpMWZWWFKCnOQ1NTDQoKspGbS/CfRklJLrq62uF2W+FyWWA2d0GjaUV9faWoPxYU5MgXguwM5GTzopB70HGvwJpApvJWxvl4EvoEvKLQFegfPd8H/aOg59f5vZXvIZ8lKCnlCB+zCWmnvqpqVFVXH9j8NjQ1obFZqe/TwEclxvg4u6+Y93AZD2fvactLNR8IJBAO9yES6Uc00o8In8N9iEUHEA71ihFU+vV7PNzEFzoIpvt9Xl4KovB7+RyCV/JDckhig13Q5cNo7yA+PnMWnz66hz/68W/hZz/9c/ynf/ob/N//8nf4f/717/Ff/tPP8M+/+Cv82U9+C3/8hz/CH/z+N/hffvxD/NavfYGf/R//Dv/4My60+RP847//E/zTz/8S//Tzv8I//d1f4yd/+Nt4/fIJdne2sHXtGi5fuirS7pyLP7POTvsPcfYMDXNoe3sYvATQ0lbY2nKEjvvo1y8IFU+wi+a7CxdB6DM4Pvfp4xcHkP/d3/g9fPP1r+EJ7XLTap6KXknjX7+6hRsC9FfxeH8Hv0o1//YZfvjmKb7/kmN09wXkOVrH1bTfBf09vHh4Hw/2drF7Ywc3t27ixtY2tq/fEgtruIb29vZdMV7HxjwCnkFV//jxU1y8eAVWixMGvRlqlU5Anmq+oUFO2RP0VPQK7MsratKd9jTI+Va3PdP2HCctyBNwz87ORA7T9oV5KC7KQ0VZAdpbaqDpJOiPpu0PQa9uZwd+M7wuBxKRqFD1TNuz235ualqAfiKt7JnCp7rnyaAT3sz0pGjSW1iYwfjYEPySAzZDB5yGZkSdHZgdtGNuwIzpPjbjyZ30hDtVPWGvBEHP9LtSq+epwF95j18n7An6iUgXpiI6AXxF2c8kujEVY5peHsVjJoCXhAnRwS8vqxG2ugR93IjxI8t0aH/LGXmO0XGkjq/FXHx6/l35Pvx9J0WTIKcBtEiFNUhy6Y2/E2Np0FO1JyMqoeCTUTXGYxokwzTLoQ++HCMBztu/Z6nNme1RrN0cwvJ2P5Zu9GP8fBi2iBpFtVnILDyJ3PJMFDfkoc1SC/eQDuFpEwKiSc8kVHwkZULPlA3WUBOqm06htTMPWl0JTN1lQs07jGVwGSsgGavgIegtlfDbKhF2ViPuoaqvx2CwCSMEfbQFY/EWjPe0ibr84pgOqymjiKUxHRZGurA+acSHcxZ8NG/DxSWngPzVNQX2fpG6J+ip6C8vB3FlJYgrSz5cWQ6IOfqraxFcWg7i0lIIV1YiuLQexdzkEGoqbTidYUVGpgMnTltxLMOCY5lU7YeQJ+yp6I9nOdKgd+F0tgOns+3ymWnHqUwTTmfpkVfYjfJKK9rauZwkCK8/gnAkhGDYi2BIgj/ggt/vQCDgRJCwD3oQDnnR0xNBcnIMq2fXsHFjE7v7e7hxawcfX76MueUzAnxMa1PpjqRmhAIeGJXV+rdBfxSiAvJpcxolda+o7PhQCgzW1BVoE9ZHU/ZHgc1nrp39dhz9/NFfr1wIlAsD19T2HykrHCr7FHqHxjEwNonh1MzBZYbb7RyeAOySF3avJDruHT4XHD4HnJJNQJ5KXtTqnUbYXd1wSxzD0aCmuhRaTTsa6qsE5AvyM9DeVgOHQy/C5TLAbtfBbtfDbtPBZNJAo2lBXW2FuCTkZJ9GFn/Q5XG8riAd+QfKvKCoQMCdqXbCvqmlWYz11dTTM5zLeeRUvaLueRGQLwOs51PtH9b033cJkMEvz+3zexSXFqMoXedXVD8vHEzzs7bPngOO8jHVzw1/TPOzsY8pftHJrzKiq8sCvd4Gi1kSo3keKYqAvwfhYD9ikSH0xEeRiA0jFh1CRMzv0w+/RwCf43zyWt6I8O8P+GMIEvieMIKeMAJSCF6nH06LG3aTA5LDLX7Qz0xMYPPyJXz16jP85I9+H//49z/Ff/3P/4D/+q9/h3/+x5/ib//PP8Ff/8Uf4m/+9z/Gf/j5XwrQ/9PP/xy/+PccqftT/Ie//Sv86R/9Ln7zB2/w1avnotP+8YNH4CiZYoDDDnvC/fw5+thfxIXzl/DhBTn4ml/n2B097nkxYCc9t9opip4d9RydY1y7zDG5Xdy5yZn2p/jNX/stvP38S+xzjp0b427cEvV5KvmtK5vYvLyBG9c2xGjdwzs7+Przx/jBazbhPcSXz+7i7XPunH8gZujfAf3zu/ji2V28fHIPz+7v4x630nHN7I1buHVTNsgRq2h39rG3w9T9fezt3heqfv/uQ1Gn39+/j56efpGy16oNh7X5hlbU1zYfKPr/EdAT8gUcKc3LQXZ2FvLyclFcXCAuyWzCE+Y4KqbuCfqadNr+EPSaDtbpm+B12oWS74snkBwewcLMLJbm5jE7NY1UMgXCfnpy6p2QLW8n0kY5ExjsT8BpNcJlUkHqbsZoxIiVMTcWhq2YGzZibpCWt91Cxc/1H4KedXsF4grU+Tm+z4vAUeArnzuq7idjOkyn6/TKRYCpfsJZbuzTivl8ZXnNKFfixuiZb8AYnyN6AfewpV4Y4zCdzw5+zu+LNbVBFZIhNSbCWkyG0sFnQp/z/swe+DqR5Ex/qBPJsArjEV4y1JiIaUXwme8zhv3sxuds/XtAP3Mujg9vpXBuZxQr231Y2OrB6LkAzJEOlDTk4nTJcWRXZKCsKR+d1jp4BwwIT1oRTpnh6lHBEW6Dzl6FutZMtLbloFtfCouxAlaCvrsU9u4yOLvL4OqugNtUDre5HB5LGUKuSiR8deilog80YDjcjLFYK8YTbZjoaxdKfiVJ0BtErKW6cW7Ggk+WHLi84sSlZac4r60zXe/BFdbm6YG/7BFd95dX/LiyGhRxdSUoQ341jCurYVxcCuDSchjXVhO4zM13K/2wm4LIyjAJVX88w4oPTlvwQYZVwP54FuGehny2TTyfyHLgpFD0DjGHfzKLpxOnswl/JzKyHTiVaUVGlgU5+awb26Hp8sDpprqPIBQOIBxyIxR0IRxwIRKUEA2x9ulBIOxBKOpHoi+CqZkkPvz4LG7e3sKtO3vY2L6Jcx9fxOzSKkZS0+gTC2Em0D9C2E9jcGxWNOkNiI10bMYjVGWbXMKV/vK9tKIlaJlu52w9F88MyD707wM93yPcCW9C+yjo6cGvBN8/Ggr4+WsUlS+e+b+BKft0sAmPHv30u+9LL7oZHJvGyDgvM3OgF77kj8Du9sImSbBLEhxeNxxeJ5xeJ9xep0jhszHP5jLBIZngkszwSFbodO1QdTaio6MexcWZaGwsh9Wmhtulg9PRBYdDC6dDA4dNDbtNA5dTB7dbD8nTDZdbB7OlAy3t1SirLEBuQQayczORl5+PgsIi0ckvziPNd1TglVWVB8t0uFSnuprqqVys+uQGMDk9z258xWWvFIVU8ung5YFx+JpmJfx6kQjlQnBU+fPywIuFaOqrrD4Y5eNmPwX69DlvbVWjvV2L9g5mMbrB7XtGox1mk1ss0HG7WJuPCTUv1H1sEH19oBwH3wAAIABJREFUY+hnT0Z8CKFQr8gEML3PWr9S4/d6wvCxrs81vYQ9X/OZTX0uuZPfY/PC7/SjL9qD5dk57O3cwK//6lf4i5/8IX7x87/Gv/5ff4v/91/+Hv/5n/8G//z3/xv++e/+Ar/42Z/hH37256IJ7/d+4/v4nV//Hj5//hifPX+O11+8xsY1gp7jb5/gwjnZ+pagJ9QVZzxC/nz6a5yf5/tHXfK+DXrW/DlCt3nlOq5f28b25k1sb1Jl38Lt7T3sbu8KS9rtazdw/doWNq9sYOvKBnZv3sSDvdt4vL8r5uHpWf/Vi4d484SrZ++AzXjfe/lAzM1T0X/J5jyC/uk+Xj65j2f3CPo9uQdg+7Yww9m7TbjTJIf++pyhV0BPyD/B0ycvxP83vd4oRulUqi60tqrQxAY8muOI9bOyMQ7VPJV8RWUN6PNQUlomvOvlv1eFKOJYaLrjPr8gT5jj5ORmiewWwV9Sko/K8kK0NhPuDdBwlI5NeB016OqUO+7ZdS/m6TvqoW2vh9tuRm8shqG+PsxOTmJlYRHL8wtYnJvDzDQBP4npqanDmJ7CzAy97umIN4WJ1BgS0SAsRjVcxna4DQ1I9ViwPuHFStIh7M2Xx2xYHrFjZdSBpWEbFgYJe5MAv6LmqfYVNU/QK8pfaeJTTtb7aaE7IZrw2IzHjn29MNphOl2p6SsXA6bd6ZM/EpL98umdz0hGuf5Wfn+AJjpBbszTYCigrKJNXxh4aQhrMMF982ENpjgRQNiHtZhg5iDQiXFhiNMOqvVkuBPjBHukEylCPtiBsUA7xoLcZteIfqkRg973NON12+qxeL4PZ64OY/36ABavJzB+xY/QnBGmaAcKG7NwvPAD5JRnoryxABpzE4K9FgR7jNB2V6GhOQf1Tdno6CiG0VAGS3eJUPKEvNVQAouuWITNUAqHoQSSuQxeSxnCThn0ff569PvrMRRpRDLWgolEK6YJ+mGViKVRjUjTn58xCwV/ZZX1eDbduUVN/tq6H1dX5br8J0seXFz24tKKD1fWAri6HhQn4a6EUPPLQVxeoaKPYeNMDFfPRzExFENpgREnMx04lmnFr5yyiKCqP5Zlx69k2/EBYZ9J0Msh1D4Vf5ZdQJ/g/264RE2fNf/T2ToUlenQ1GqB3uCEJHnFEpFIOCgWNYSCTgF+duqHIl6EIjw9iMZ8GByKY25xCh9duoAbt7dxa/8ONm7uYO3DT5CaWcTAMNPhqbThzCQGhqeFp33/4DQGh2YwODyNAYKe8+ppz3kqaTbrsTGOJ18n2KWfBnPviJy+J7z5HoPPR8FOVf/t10eVPj//7YtCz4icLVAuFTz7k7MYTDcWsvSgBBsMmakIRfthdXhhc3qFLa7T4xFOeS6/BHeA4YLT64DDY4OLIVkgSRZ4PBZYrVp0dtZBpaqDkyCXDHC5uuByaOGyq+Gyq+C0dcBlbYfk6IBH6oTXr0Ks14CxSTdS814MTzjgDWug0tagsqoABWKmOE/Anql3wpf1d1n156OQ/vlFRaiqrEJDfSMaG5pQy+UhNVUoLWdNX7YY5SgTX5eUFqOMvQFU7EUFKOYPXQKfy3fyeX43+Psdhb58geDloVykZcvK0/X9qlpUVdWCy0sIfTr2Ue1zpS+X8nDVL1P83MLH9bus69Ohj1783LzHFH80OoCenhERicQwopEBAX3W+/n1QLBHnHzt9aYvAOnGPy9PbwwBKYqgO4qAOwK/k8o/hLA3jqHefpxbWcKT/T38/o9+gJ/++R/jX37xN/gv//HnQu3//c/+Ej/965/g1371LV4+e4TvvX2D3/ud38f+nXu4/MkVfPzhJ2Jr3YVzHwrAE/Kcj2eH/fb2bQF2We0fKnqCXvG7V9L1ippXZuXZjc+MwdbGNmh9yzE8xs7WLWxvsAt/SwB+4/JVbF65ivt3buP5g7v4/MlD/P6PvsE3bz7Dly8e481TKnp5eQ0X2DC+enEXX7+8j69fPMKXnz7GF08e4um9tBve9i3sceXsbdkUh0Y478SdB0LJs8uevgB0OtSoZbMlmi9xBS0d8OoamlFTR2MceWkNR+lYly8rp6c9R+q4pOawu1555gUzrzAfOXlsWGW5KxNFRXkoLc1HXXWJqM2zs55A13VwnK4OelUt9Koa6FV8XSve72qvhcOiw0BPDOMjg1iam8Hy/ByW5+exvCBvq+MMPWfmp2cmxWa6mblpzM2yIW8aM7MTGB0eRNDnhN3YAa+pBSFbM2aH7FibkLCStGMlacPKmA1rSSfOTkhYH3dhdYzAt2J+QIY9IU8FP9PbLVQ8lbyS2v/2OdPDzXdGEVNxrrpldz077VlvbxNqnpBXghcCWu4mRZ1d3iF/sEs+rMFoRIshLqChF32gU34OcOGNcmmgMif01UhFOjEZVR3EVEwtnicinUiG2jEWasc4nzkzHyL05XM02IbREF30GtHracBA4D2gLyj5FVilVsRHLZi9EMXyRj8WNvvQu+yGf8IKU0yLoqY8nCo+gYKqbNS1lkFjaESXoQENTQVoaMiBWlUCo74Klu4KGfJGWc0T7hZ9May6EtgNpXAZy+Bj2t5VhYS3Dr3eOgwGGzEYasBotAnj8VZM9rQJ0M8OtGMl2YUzk90g5D9esIFNd0zTb5zxYvOsH5tnA6IuT9hfWQ2IuLoWxLX1IDbOhLB5JoyN9RCurYUPQqTy0wr/2noYG2fZnBfE2YU+qNplBX4yy4kPTllEKKAn5An845mHQVWvxHcBr0DfjZPZDKp9CzKy9cjMUSM/X4WKCg06262iZhoIBBAm3Knywy6Ewm6Ewx5EIkz1exAIehCJ+hCL+zE43IO5xWl8cuUibt3Zxa07+7h87TqWVs9jdHwavQNj6OkfQ+/AuFDzgyMzGGINn5azXISTBryS2uf4Hd8TTXoD8vgcFTghPZSaF+tyFVjz9fDEwsEKXX5mcHxOxFHoE/58rYCev15J5x99T4E9Pzs0PncwIiiPCsoTBoR9om8UNqdPrHal//13Qe+Gw5PuwpesAvQulwlutxEejxmSxNMIl0sPu10Du00Nh00Fp10Fu6UdTls7JHs7PO4O+LztCITb0Tesw+SCEzPrbkyu2DG15EZqzotEvwVWeyuaWitQUMRxvWzk5rOOX4D8AjrpyXahcsdyvtjZXVpWhIrKUtTW14ioa6gV0wEH0Gf9s7hQwL68vBQMQp8XBoI+P5/A55jTIfCV2r58wZDLCTL4eVkoRRH3yZceQp8/5NnUR5XP9D6b+mTgc9vfoTc/U/ys69Oat9vIDXkeMYrncgVFE58AeyAhQB+N9iMeH0QsJgfr/Wzw42eUDn/l9Hui8EsREUFvHAFeCFwhuB0+uO0eSHYJEX8IM6kUtq9dweuXT/Hj3/11/Ph3foSv377C00cP8ODuXbFQhmYxnBm/fJEb6i7h4wsXhaL/kND/6CJev/4Sf/qnf4FHj57iypUNsdltb/feQcqekGcaX6Tyz30savUEPVP5/L4EvHIqsL9OZX/9llD2BP0mLwKXrgnIb1y5gls3NvFo7xY+f/IA/+7Hv43f/sFXePP8Id5wv/zzdJf9UwKfaXwa5dzDi3u38Om9XbAR78m9fTy+dx/7u3eFlz597BVPe4Ke7nccB2RtnqY/nBpgGaJbbxaLa/hnRrMljtMpVreyp32t+HPnn73SgEczJwL9AO6FvJzKwcU1uQW5YnKFoGd/i+xrX4jGujKoqdYF6OuOgJ6Q/y7oLQYVBnpjmJ0cx+riPFYW5oWi/2+BfnZ2BnPz05icSqKvNwrJwbR9h7C8HQzpsDrpxcq4E0LJj1qwMmYXgD+TcotTgf3yiA3zA6zXU8HLp/wsj+IpKp6novip5r8N+gn65UfTNfzYkfE7Bfic02dnftpnn3P4XEoTczYiYK4W8/CphAEjYQ36fAQ2t95p0nvl2zAaJMBVmIypQbgrMR3XiGfCP5UOBe4C+uEOjKeD74+E2kQMB9+Tus/M/p9RVZeNjq4yuCPtGJl1Y+5CAsn1oEjRB0ZtMPo0KKnJRW7hSZRX5qOlpQqdnbXoaCtHl7oCZn0lLPpyWLtL4TCXiwY8e3cpnKZyOI1lsOtLZDVvKkPQUYWEpw79vnr0CdA3YDjUgLFIEyZYm+/vwALH6ca0Qsmz6Y6gZ03+0rJLgH7zrA9b5wLYOkegs8EugGsE/FpQgJ2A3zobEbGxfgj5jfUoNs5EsSkiJj67wS781RA+XqWhQwD5uQacOu0S3ffHTllwjPX6TBnyMugdOJ4pxwnRlMfGPAXqv/wUaf0sB05n2ZCZbUZOrhnZ2QZkZaqQl9uOqko1NBobnE4/gkE/whE/IhG/mMOPRKnsJUREuBEMOkSdPxz1YWC4BwvLC/jkylXcvnMXt/bu4PK1LSyvnUVyYlY4zFHtD7GOP3KYwlcUPGGvdOTzpKJXIE+AE+oMAl6BPE8F4vyM8jXCnc9HwU+oHw3l1ynv/TLQ0wuAo4TyOOG8GLtz+yOi+95BS1yvbImrKHop4Ibb74LL54DE8NqEopckGfZud7eAvMPeBbtDK0Bvt6rgsHXCZm6Dw9oOt71DgN7raUMo2oGh8W5MLzswsWLB8IwOQxN6DCS7McC9EGM2xHttcLh0UGuZGmVaPQd5hH4u/cDZyJQnfnhyZ3d+QY74gZlfmCcMScorOcNfjcbmBhD6NbXVqKgoQwnNdwrzD1R9SQmVfhlK6UPO1H1hYXof+KEHv9LJr6h7JbPA11T5SoqfNX7ZpU82/5HH97iJj538stKnGmxpPdrMp4dWSy9+ZqHYxS8v4aEDHxfw0DciEu1FNNaHWLwf8cQh8JnmV4K7JQK+OAh7nxQRkOez181UP+v9MXg40+8KwGXzHNb3o1GkRpNYmlvE5Y+viOUuTJ8TupvXbogZeAL56qX0LPwnl7C3dxd/8Ad/iB/+8EfY2bmN+/cf4ssvvy/gyHE61vRZnxegX78grG/piEclTxWvfG8qeQX4/L34ml+jor+5eRNswBNxbQM716/jzs42nu7viTT8q2cPBORfP7uH10/3RY1ejNOlZ+iZxn/19A4e3t7Cw91tPLm7h8+fP8fbV2/w+os3su3tESVP4AsnvLSzHx0AafoTCsbE3HwX5+ZVugNPe8UFT27CqxHLlxTQ0wWPI3XfBr2oy7MBjzPz+QroM8HmVIK+urIYrU2V0HJ0jp72whxHVvAy5KnqDxW9lvvpu9rRl4gI0HMqg/72q4uLWKHPfXqhDZ3vpqnqZ6cgK/oZzC9MIzUxgnjUB6dZDbepFV5zAyb7LVib8mJtwomVcZtQ9KtJxzuAp7pnUNkT9lT3DD4rr48qeQXyIs3fc6j6lRq+ot55slZ/9LV4ZoMfO/25Qa/XKNL+NNsZ8LUhZK1Bv68Nk73dmOgxiFE5mvGMsdEuyL3ycko+FVVjKq4F4f5OpMFPJc8g4KngCXbxHk+q+7TCZ0qfwFf+ORivy8r8N2hoKIJKXYmu7groTOWwuhsQ6tUjPmaFv0cPi7sN7aoqFBedQmHeSdRU5qO9tRLdugZYuuvgMNbA0U3Al8JpLodTdNmXQzJXiHCzIc9QAq+5HGFHJRIcrfPWYSBQh9FoMyZ72oWKn+lvx+JQJ9aTOqyn9FibMAjYn5vm/LwVnyw6hZqXIR84UPSEPZX7xloQW2fCuH4uiusE/ZkwNtdDuLoSwLXVIK6fjWLnwx5sn4+LuEHgr8WwsRbHpbUwlmcTaKm3IeOUHScz7Ieqnp34mUzRy0147Lj/bhyqe0Xli5NjeNlWnMy2Q67jO3A6146MHDsyCf0sEzIydcjK0iA7W4WSEi1amvQwGd2imzkUCSES8yESp8J3IRr1IBym6qcZj4RAyIVASEI0HkEyNYa1M2vY3NrC7d1d7Ozu4dK1TSysrGGM9fzBpNgOJ9L3wmp2Sqh4psaVjvw+zt+nm+0U0NOG9yjw+T6BzZMz/vTiVz7Dk+8rip6fe18o6X7la+KSkFb0hDxVvGIEJIA/tYBQoh9WibP0fjh8XjiE972cuveEPPCGPPAE3fAG3fD5ncJgg4pejveD3m7pgMPaIVL3kkMFn1sNj9SBSEyDkZQFo1MmDE4Y0DvahfiAFrFeLWKJLsTiekRjBkQiRoTD/N5qdBuaxX8XNYR+YS7y83OEkxhPGo3wPS4GYdqewOdJD3FCv7qmCvX1tWhoqBMnoU+FT0VPwJeUlIgop51uOev9cqc0YU5lf1Td53PLWDqUer+o+QtrXnb0y6Es5BG1/bTal2f2m9HQ2CzUvty9r0VHZ5cAiaL09QZ5CQ9NejivT0OeQDCKSKRPpPUPuvmjAyLtz9R/PDqAWHgAkVAfQgL8hLvc3OeWFOOeILzuoKj3e1wBOAl9iwSb2Q23I4BoqBfJkUksL6wJU5uNqzdw88YutrduCfBfuXINt27t4umz5wLwz55/ij/+4/8VX3/9AzE7f31rR6T1CfxLad/7j+lZf2lDpOfFpYGz9azRX7sh3mPanpvjmLanoldAz4777Y3ruLGxKcxyHty9LZrq6HD35tOHePspYc898/tpo5y7eP30UNl//mgXLx7s4eXj+/ji+RN8/eYN3r56KxbzULlTxSue9kLNpy1uCfjPXryS1bzBIkDP1L3iZ68srZHVPLvtWZdX0vaVEHa3hfKlUVH0PEUGipmpfPpO0G8iS1xcmbYvKS5AbW0pVB210GkaxeKaLhVT9nLaXtdZDV1nDQxq+T2m9Al6nboFvbEw5qZSWJyVbW9X6IK3sPDuilp63C/MYm6e62qnMTc/iWSyHyGfHW5zJyRjI8LOZqHmz0zLoF9LObAybgdBT6grQchT1cuwt2N17DCWR2TocxRvfoAhz94T9gxF5RPyM72y8mdtfyImd/YT7HzNk59h0FiHgJ/tM2O2X16sw9o9Z+LH6blPG94e+vHLsKd/vjLax655NtKxuW460YXZHjlmEofQp9IX6Xmm6INtGPa3HIKedftAG8aCbQeXAF4GlH8OQF9dUQCToRVWcyv0uipo1EVQdRRAr6uA090Cp7sNGk05VJ3laG4sRnHBCRQXnkJNZS46WsrQra2CVV8Np6kGbksFnOYyuK0V8FjZYV8Br7kCPkslgvZqRFy1Yn4+4a5Gv68WQ8F6jEYahZKfG+zEwmAHVkbUODuhw9lJg0jbn50y4vzMYZc90/bvA/3mmRC21kO4cTaCGwQ9gZ+OrfWgeN65EMftj3pw68M4+Lx9NobN5Sg2VmK4eiaEyxf6EJLCoinvVIYdx09aQFV/Ig16pdv+u5An+H8Z6Dmmxxl8Al/u4D+Za8OpHKp7Nu3ZkJFtQlauEVk5OmRmqZCT1Y78vA5UVKjR1m6EyeKEx+9HNBpALEal7zus4Ue9CEbZwCfBH5TgD3kQ74lgLDWC1TMr2NjewN79O7i5dxsfX76K6fllDCfT/vIDEweg72dNf3gKR0GvKPThyQUMpVU9Ic4YmqCxz+LBSl1u2FOAr4D+KMzly4Pcra98D+VUMgUjaTOg94Ge5kGR/mFYPX5YPB5YPG5YPC7YPE44fS54QhJ8AvYSvOmpBp/PDq/XIoKpe7fbAIdTB7uTDXhauBwaOO2dokbvdnTC61TBJ6kQ8KsQ79VjcMyM/rFu9A0bkOjpQjSqQTSiRSTchWioCxF/F0JeDcI+LcJeLUIMTxckeycM+ma0tVWhpqoQJUU5KMrPQUFejlBLSn0+/wjweQEg2Jmyr6mpQnNzo4iGhnpUV1ULVU81r0BfqPy0S9/h1jGlgz9PXCSUy4Ty+ykXDPl9+aLBHgFeGpQUP1O7BAPX78pp/kbU1bcIZzWmhNnQp6T5WQ+mOx/n9WnSQ3c+Wu6yK//b43ux6CAS8SH0JIZFsNEvGJTn9zmXL5bzONi0RxveADwuAj8MjysiQnIyxR+C0+aDxeiCzcz5fT96ov2YSs3h/JmPsHHlBrY4087xt5u74ry5fRtPn77ArZ09bFy7cRCbTL0z2FC3eVPMqj978kLA/NbNPWE9S3tZPisb4vh8k6n7jR3c3Lgpuu63N29ge/M6dm/u4PG9O/j8Ga1s7+PNpw/AbXTC+e7pXXzxeE/Eqyd3BOx5vny4i88e7eOL54/xb3/nt/HnP/lTvHn9pai7s/ZOuB8FPbfTKWl7jtWFQ3HRgKe44PHPR1HyXFxzCHrOz1cLc5yS0goUFZWIZlL579Nhjf4A9GJfBM2m0iN1JQUoLS1EYwP5UI8uTQO61PXQpSFPNa+AXp8GvZ6gb6+FXtMqavQLM5NYmJnCwgxhP4eleXk97cHWujToZ+dnMDM7hanpJIaG43Dbu+CxdMBvbkBfoAOLKRdWJp1YnbBjfcIJwv7boJeB78TKKBv0rFhN2rAuLgRU9BYsDZuxOMSmPasI5Vlp0GN6f7aPdX055U873VRU7rRX1DyVvXI5SMW7MJHQyda7vQZM9rDjXo2xqAbJmBbjcS1SPQS+DqkE5+YPt+vJwFcjFdVgOqHFXI9OwH6uVwcF9kzlE95KjAS4oS79OtCKpL8VY4FWjHGhja8ZI8H3KPrm+ioYuprRrW+AoasCek0JDOpSGLUVMOpr0K2rQpemAt2GGuj1tWhuLkZxUQaKCk+hqjwbHc2sw9fDbWmCx1oDyVoOr42mOFUIpiPsqEHUVYe4m6CvBkE/4K8TKfuRUB3GY02YG+jA4mAnVkY0ODuhx7kpI6jkz89QzVvwyYIdl5ddOEzbB7CVrtFT0cugDwrYE/gMgl6A/2wEN89HsftRjwD9jgB9DDfPxbC9HsP19Si2zodx7eMo5iYGUFFqxqnT8pjdcYL+tA0nhKJnmt79S4Jf+y7sT2Zxzt4qGvZEyp/Ne3Thy+FIHuv2NpzOMSEj14CMHA0yctTIyqbC1yIrW4Ws7Dbk5rehokoLlcoAp8uFUCiEcDSMUCSAAGv4EQ/CItjA50Uo7IXP70Io4kNiIIpxeu5/eAbXb97Azh7H9fbw4cVNTM+vY5jpdjbUscmOne9pRT+QbrITUE+n7RWAs2mOCl9R8wS84t53VNHzM4PjTPPL9XqCX8kMKCc/f/B9JmnvuyCU/FFFPyouGXPoGRmHMxCGyeWGye2Eye2AxWUX3feeoAQf/3+HPfAp44s+O/x+OwIBB3w+NuZ1Q5K6RVe9yyk347kdakhODSSXCh5XOwK+TiTiOgwMmzGUNKN/1IDefj3iUS2iIRWiQTViIS1iAQ3i/i5EPV0IuzWIShpEPBqE3CoRAUkFr7sTkl0Fi74VquYa1FUUCWexfKHs5RQpAS97ix+pkRbIKf/SsmJUV1eivr4OTc1NqK+vR3U1oS83UlHNy+n4UpTRllcZvyuR94kzBSugns4eHAU931cuAvz9RdqfFwnhzS+b9bCDn13a3FnOhi7Cg2qRaX7WgBXoc+2uMq/Puj5H90xGJ+irr0Cf2/aYxifgObPP4Lw+4c/6fijYK9L3XonpfLrxxeCV4vC445BcUTmcEXjcEbgcATisHlhNLhEW/l4WCUF/TJjG0AiHNXiqdjblUbmLdD3n5dNjdR9/dEm8f/XKFnZv3cHLF6/Ane6EOve6f//rb8RJNc+LANP2vBRssjlPBH3ut4T97e3tbezv7oqd9Nwl/+bFQ7xlpEFPqH/+cBdU8AQ+X/P87CGb9+7g+YN7ePn8Gb739is8ffwM9+89AhfXKA14ys55ZYkNO+3pA8CZeZrjaDR6tLdrRG1esbo9CvqDlD277OlpX1gs4mjq/qiiz007SvLvaWGRPDtfWV4MVUcjuqjmCfkD0Mu1eQX0BnU9GHoVG/VqoVM1ozcuK/rZyRTmp6ewODuLxfk5sZ52bnZadNcT7gwlfT+eGkEi4YfbpoFkbkPA3IhkXI/FcQeWqeRTNqyO27HMzvtR+0Fanql5Ap4qfmXUhpURC9aSdpxJMZ3Pz8mgZ3e+Aniecte+U3TtLw6ZRSPfXD/n8gl9KncqeHkGX6h4RdkndGKePRXXYrKHsNcfzvbHtRilax1n36MEPx3vVBiPsgFPsd1lpkAemZsi6Ht1mOvTi5PqXoG9UqNPRTsxFpbT90O+ZgH4FFP5jEArRvwt7wd9eWkJOtpr0aWtg0FfDpOxAjZTDRymejhMdbB2V8PSXQ27qQ52cz3s5gY0NnH+9xRKSrJQXVkAVWsFbN0NkEx1CFhrQLAzRR9xlCPqrEDEUYWoswoRRwUSrmr0emrQ665Cr6sC4+EGzPV3YGlIg9VRHdaTBpxLGXFu0oBzk3qcnzLg4zkzrq44sbEu4foZP26cpXIPYftcWMT1c4R6ENsiQri+FsDWql+c22dCuHk2jJ1zEdy+EBNx63xUvL7JC8DZKG4wxX8miMtnwrh0dhAWvQunT7lwKtOFD06bcfykE6dOc0Zewoms98epbA9OZXlwMtOFE5lO+WLAy4Fo3pNT/weNfGI2nwqfQbVvwslsk1iiczLHgNPZ3cjINojIzO1CVrYmDf0W5Be1or5BD53eDrfHh0AoiEg0iFgsJBQ/1T6b+tjEJ8Of6p/vBdDTE8fk5ATOXziPrZ3b2Lv/ANdv7eHCxSuYXzmD0YlZ9A/TY34adNsbTc1jhJAfm8Hw+Kxw5BPz+wf182Ukp1aFkldgTXAfxjKGJ5YwlFrEQJK1ezbyvbuRTwE9z7Epevofwv6od/9wipeLOfjjfTC5pLSql2B1c8TOBQ+thsP89+ERhkT0KaCiJ+jDIY4v2uH3GuHzGOGVuuGVDPBwjM5FZa+Gy9kJt9SJcLgLg4MWJMftSI3bMTxsQk+8C7GQBrGgBjG/HPGADj1+PRLeLkTdGsQYkgZRtxoRlwoRZyciThWiLrX4WsTRCb+lDaauZrQ1V4uFIGXF+SgqyEUxa/JM0RP6BQym+OnElwv+sCWQuVGsorICDQ0NaOLim6Ym1NbWiOa9wqLDSwJr/EozH7v4+ZojU1xKwlDbNQueAAAgAElEQVTgnlcgf18F+EfPArGFj5v/ikWHNrv3GVT7VIay4mdDH6HPNH+b6PRmbV/evCev3dV2yeN7VPtiAY+TfvphofbZoEfwR6ODiMf5Q30Mifgo4ozYCCLhQYQC/Qj6+uDzJOCVEvBIMvQ97hgkF+v5crgcQThsfrGtz2x2COMYh11CKBhHanxarKPl+N3WxnVsXmMDn9yp/+H5j/DJRxfF8phPn70A4wff/wb/9sd/gFefy3VypuwJewbr9XIn/hY2r23i+rUNbG9sYO/mddzb3cHzB7fximN0XDv78gHevqCP/V18/ngXLx/cxusn+3j1ZB+fP76Dl4/28NmjXTx/tCfG8fZ3uc9+B3du7+LuHvfP7wvQK5BXUve8jHCbnd8fgU5nBP8dd6h1aG7rFKD/7uIarkmuEWOX3KgoLnQHlsy84MmlJOXk34uc3GwQ9gWFOSgqzEFZcS4aakrRrWlOp+rl9LwCdXbZd3XIm+sOavTsvBcjdw0IeR2YGh/GZHIEM4S98LbnStppzIsu+0nMztAlbzLdbT+DZHIYQZ8dTnMH3MYmhB2tmBPd9h6sTXiwMu7CclIONuMdAtwinvmakF8fsx3E2qgVK8NmLA2ZsDhkwcKgDHQ+y5cDB9Z4cRhhSp/z9nrMD1DZd4tThj5T9PyaEnLKX071s06f7vDnDH/CIHvqi458rex8x3W5MW7WY71fnoVn1/0EO+zjWsz06sTvy9+bMddvwExvFyYTKqRiHSKSkTaMR9vF81Rchem4ChORdoyHWpEMUt2/r+s+rxD1DRVQqWpgNtXAZqmC01YLt60BbkstHKZq2LorYTdWieBrYzfTiWw4OoGykmzUVRWI1I3LWAe/tRpBRzVCjvID0Ift5YjYCfwKxNlx765Gr1SNoUAdpuItWBrUYIVmOGMGrI3pBfDXklqRwv//A/3N80zVh3HjTAiEOmNzxYdrSx5sLHsF7Al6JW6sB8Hg566v8Zkp/hA21gNipv7Seg9G+3tRkOvCyVMBHMtw4tgph2jQk0HvwYms78apHC9OZXvFReB4phNyHHboH0A+3bUvG/HI9XsZ9hacEMt0TDjFLXrZ3TjNZj1uz8vRIZvAz+lCdrYWOTkq5Od3oLxMjaZmE0wmCT5vEPF4AolEAuFIEKGwDyHO5YcDiEaDiNCsJ+QT3vuEfmKgF9MLc/jk6hXc3N3DnQcPceP2Hs5/chkzi6sYnaApD4E/iaHklHDlG5+eF4Y9tOGVG+Voy7sCJW3PU1H2PEcmD0E/OE51z0sA1b9c0z+8EMg9AGOTS+DmPcKe3185hcpnWn9qEfHBMVgkHyySBzYfbXHdB6APhP0ICthzv4ALXqbufVYEAw6Eg3YEfGb4pEPQE/Y+jx4edxcktwYenxbReDdGRx2YmHBhdNSCXqbsQ2pEA3JEfBpEfbKaj/u6BOjjHi3i0iHooy4VYgR8OqIEfhr8IacWfmYTzJ0wdrVC3VaH+upSlBXloZC1/PxcFAnYs2aaXo7DFH9RHnILcpBXmAs299HCt7a2WqT3W1qaRG2/srJcNPExBcsyQOkR6LODv7iEzXnydjIF+MoP+KOgP/pcXFIqarqs6zKUFH9ZeVV6Jlse25NVPuv6CvQ7D1busq6v05thMNhgNDphMrlgpqFOWvHTjIfATyQ4vjeKnt5R9HL5UmwE0fAgIiHW9QeEoY/fm4DniOIP+HoR8PWIy4DPEwe38YntfGYXjN30B3DAwjS/y4f+3gHMzy7i/LkPce3KJrY2buD6Fpv6OELHFP62gP2PfvibotudkFdq86zPK8C/sXUTd27viX3xuze3hW0tPepfsybP8bnP7r8L+ieymmd9/hXT+EzbP97FZ4938fzxHTy+t4t7u7fFxjqCfm9395eCnuUEevULFzyDWUxHtHao0djagfrG1vTq2UMHPM7MK6Bn9ue/BXr+3eCfPVP2tLstLMpFcVEuKkry0NFcDYOq8X8c9B0NcFr06I0GMNATxejQAKZSKbGxbn6WW+vmRczPci/9LHhOTU1gZKQfkrMbDmMrnN316PNrsTjmxGrKjdWUhOWk8yA4T786RiXP+rv5IJaHzWCsUtWPWkUsD5mwNGh8B/TMAjDdT+AzeElYGDSKWBxi+t5wAHpeDhjKZxdFrV826TlM/Vsw18etevI8PkfwOIsvTqVTPw16puyp6KnYJ+Oad0BPyIsLR78es/1dmOnTHoT8WoOZHjVmEuzU7xSgl2H/Hgvc3Bze2kvR3FIDk6kJNkstnLYauG21kMzV8FjkcJsq4TJWCitbu7kGem0lykpOo6QwA5WleWiuK4NZVw2PrRZ+ezUCtnIEbKUIO8oQcVYgJtUg4qpEyFaGHne1MMgZj7ViurcNC0MaLI10YXm06+BcS3bh7IQBF6ZN+JhWt8subKx5cP1M4EDRU9VTyW+tB3B9PZCGd0AAnqAn8Al1qnmCns9U+wyCXoa+rOq3qOi58GYpgrX5QbQ0+XHyZAzHTvvxK6ccOJYh4TgBn+n7JeHF8UwJxzJcOJbpSoNe6dD/LvAPHfcUZc9avlzPP5Utw56gz8zpRlauXo6cbmQK+BuQzfR+thbZWRoU5HeislIFlcoOi8UPH0efIj2IROOIRMIiCPxwxIdI1C8Uvj/shxTwIBSLoG9oAPPLy7h45Spu3b2HvQePsLWzi/OfXMLs0gqSU7NIia1680hyje7UAui1L2DMZjxl6c70slD3TOXL9fp3QU9lr4Be+Yx8IZCzAMnpZaSmV96JccKf4OeFYnoZQ6k5OIMRAXqLJMEqcX4+rehDXviDh4qeoOdond9rRShgQ9Bvgd9jOlD0Cui9kg4eSQMv1Xoa9MmkA4MDRkQjGoQDKoR9KoS9KoQ9akS8WsS8XVBAT1Uf93QJRR9xq4Sqj0uEvxw9/JpLDQJfqH23BhG3FhGpC2FJD69NBbOuBR0t1aipKERZcR4K83JRmE93MnbsyyN6QpWzs78gWwR/GBPobNyrq6s5gD6b+ngJ4PtKSlaAX2zLK0FFFa10adUrg5+wP6rw+ZqZBL4ng4HufnLQXKWomJcGjv9VHCj9ykpa8srQZ9qYypLpfYKfNf32Di1Y01epDdCILn4zaMlrMFjhsPsOVD7H8mSlz7T+MBKxERG9iVH0944L1z46+IUCfQL8vAjwWVb9bO6Lwu0Kw0mVbw/AaQ/AYQuA6X2d1giL0Q6HVUIoEMPI4DgW51Zw7syHaevbKwdWuBy1U+bp2aCndN3fvEFL2j0x4vfg7j7u7e3i2cN7eP3ZM3zz5Wei+Y4e9l8e9bJ/sicALxbYEPRP7+DzJ+zOv4NPH3Ok7g7u3r6NPWbZbu1i7/b7QU/I87Lh9QRhNNrEPgOOQjYR8s1yfV6xuD08a1BRRe+GMjF98ctAT8ALNZ/HFc9ZIqPEvfPFRTmorSwSHvb6TqbkZTXP879H0RvUjTB1tQvYe502RPxeDPb2YCI5julJeanN0vwiFuYWsJDeZDc5mURPPAinVQOXqRUeUyNG491YHGXzHWHvwuKoDQsjVhFLI9bvQH4xDXyCnaBXlL2i6pmeXxgkxLuxNEy4W8H3GLwwHL00EPZKOp+AV7r4eS4Osc5/6MZH2CvwJ+ip6uVZe+61l33tlc59KnqC/kDRJ9SY6dVitl8nYm5Aj/lBA+bSr+cH9VgYMoiYG9BhqkeNyVingDxBnwq3HcD+O8142bk1KCiqRFVNDXS6FpiM9XBaayHZa+C1VMFnrUGA8LbWwGepFqfLXAmHuQ6dreUoKchASWEWKsvyoGotE+977PXw2ioRclYi5qkWM/MxqRZRdxUSUo1wwuP8/JjouG/F3KAKi/S0H9FiabQLq+MGnEl14/ykER/NWHBp3oGry25cW5FkqKfhTsBvrPpwddmDa8veg3Q90/aKaifklVS9ovgVyPPSsH0mgu0zTN9HcHU1gItLQXy4Gkcs3IfcrAhOnIrg2GkJ/+aEB8cy/TiRGcSJjNC7kRnEsUwvjmXyMxKOZboF7I9luYQv/qHCV5Q+T+USwJOpfUJeVvgns604lW0GgZ+RY0RGDuv3DD0ysnUisrL1yMoxIDunGzlC9WuRTaVfoEZFtQFtKglWR1TMM4ejCYSjUVHXD0e5aMcHfzgEX4gRhjcYgjcYRjCSQN/wGBZWz+AKd2vfe4g7Dx5je3cflzdvYHHtHCZmF0FlT9iPT/H5XbgrAOc5OrXyjqon6BnDQp0vvaP+x2ZWMDG3hsnZw5iYWUVqahlU+vxeyZlVjM+uwB/vh9HJ9L33APRuP/cHeATouUDI63WI8ToxRy8R9hah6INeswC9R6KS1wlFT1Xv9+kQDOvR12fB8LANg4Nm9PZ0IxbVIRLQIOxVI+RRISSpRU0+QogLwGshFL1HK0DP9H3CowXhrkSvVyeeE/w1bhUSkhpxSYVY+lIQY7rfo0XArYFk64C1uxWa9jo01BQLpV/EMb182Xc8/0jKXfEip00pg1Bnul5R+q2tTPE3iOY+vs8UPyHOlDzn9wl8Bl8T+oq6P3rK3fuyU588xqd09NMroEiu9RaXyKq/lGOA5aDaZ3r/6Lx+fQPVPkf36MFP6OvQmfbh1+utMBodMJmcwouf8/pebwShYI/o0GcjH5v4emnYkyD8hwXwZateWfUT9kF/L/zeXjnN747D7YxAcsVktS9FBOCtJtbz3bAYHTDqrDAZrHDaWd+PYGhgFLPTCwL2hDzj22Y6Vy9vYGebe+Kf4OmjR/j0yWN88/VbfP/tF/jeq+d4+5zLahjsuL8Pjtd98YRwl9X8q2d38er5Pl4+u4PPnt7Bs4d38eiunB3Yu3kbuzu7uL1D69s7InXPurxowrv3WPQQcCEPa/M6nUn0RXAqoqGlHbWNLULNHwJeWWDDtP3h4iX+GRL28tgln2XAE/IEPLc+0heCZSOm7svK8tHaVIUuVQP0whjnEPRHoa88M4Wvba8+SOUbVA3oVjVD19EIvbodbpsZsWAA/T09GBsZE972czNz4FKb+Rlur5vBeHIYfo8NdnMHJHMLIk4uOLNiibX3cTvWUpyht2Nh2CJicVipu8tqnmqcAKeaV5T8Gdbp08H35IY8ExYGCXrTQYjmPeG0d6QEIMDPmXx+ziq6+dnRz2Btf3mE2QCbaM4jxJnG5/ieoujZka8An9CX0/Yc02MKv0uAXozW9ciKnRD/NtSp5vn+4nA3lkaMQuFPxDsxEe3AZDoU0I/43rOP/nR2E7Jza1FUVIO21iZYTC2QHI3wOmrhs9XAZ+NZK5S911YDP59NlXCb6mAxNKGuuhBFhH1RFmqq8qDTVEOyN8PnqEfIVYuQo0r42kfYhOerQ3+oSYC+z1eHkUgTkrEmTPd3gAts5ofUYoHNWsqAc5MmAflP5my4vOjCxqoHG6teAXoCfnPNLyB/bcUrzs1VH66vyYCnelfgzrq88sz3r6/Kil6o+rNBbAulH8HmShDXaJu7EsCl9TDWl8bQUBNA5ukYMjKiOHYiiA9OE/LR90QExzJ9adAfhb0bxw/U/VHI85mqX1H+dhzPkB325JE8Ou3ZcCrbIjfqpWF/OleP07k6EZm5OmTmGpCV242sbCMyxaWAGQAu19GKxr68Ii2qarvRqXbD7o7DH+6HP9IDXzgGrxKhGDwhvk7AG+qFN8Sv9yCcGBR1+ZWzH2Nz+w7uPnyGe4+fYWtnD+sXPsH0wqpI5yfTa3TlNPy79Xc5RX+o6hXQs1Y/yJr75IJQ/kz5J2dXvwN6qntRs59Ywuj0KpKz65iYP4PE0LgAPTvwRere5xbZCX/IK6fugx54OUsvWWTDHLcJPo8JAa8cco2e9XkdqOYJ+mCgGz19NgwNOzAwwJS9EQmOz4UIei2YsqeSD7PhziVHlOBm2j4dhPz7QK8An2evpEW/R4tej1YAv8ejRsLLZj4VwlInIswY8PfwaOF3qWDrbkFXWwMaq8tQXsJafi7yuWSH2/ToyCec8/iao3wc6eP7eSJYn2cHP0f2Wpqb0NTcgKoa/tCnqU+uSOOLOnwFt/HRPrdMBL+upHGVND4/rzzLpzzSd3S0TwCkqPjAqOfd2j5TyHJdnw1jzS2dQum3tnGyRC0seQl/2vIauq0wmR2wWSWh9t2uoPDV56IdBl35ehNj6OtJCpXPU4lYZBhBfz/83h7RzEelz+egLwGfFAW79yVnEC4qfasPNrMkwG/utgvo8yJAK9++xBAmUzNixp6mPMo8vazyr+H2zm08vn8f33vzBn/1Zz8RVr5vXjzGWzFWx0a8h3jz/AFeswv/6X28fHgHT/d38OTeDl69eIgvXjzEy2f38fjeHu7v3cY+SwG37uCOcMSjK95dAXrW5gn6J4+eiwkAqnk24DHYBClG6prbUNPQLP79vg/09E7gn40ygvlt0PPPMzc/B5nZmQL2+UX8u0HQZ6O6qkjsnNepG2BQvavoCXUlhBteulZ/FPS69lro2uuhbqlFV3sTrN06UNmH/F70JhIYTyYxMzWFmelpUbufnqK3fQwumw5Oczs81mb0eDswO0Com7EsDHJkN7ylEQuEch85TNcT4HJ93QAqcUKdgD+q6NdYvx8zY3XcgvWUDWvjVvl1ko17cglAqfnze1DtrzOTMCbDnaN7SsjvubE65hId/Oyip02uPHbXLWD/bdAr43lTCRn2VPRM20/3UM3LQCfU5wa6BNCnezVCvfNULgF8noi9C3rW6RnJ4HtS93Rpy8ppQm5evbDotJo4ZtQKj60OEtP31mq4LVVwc82spVrMyzu7SiF118Le3YzOtiqUlWYLH/HS0iw0N5bAZm6Cx94osgFeUwUCtkpE2IAXaEBvsAEDwUYMh7nIhm54zZjo4drBZgH9+WEN1iaNuDBtwcezdlxccOLyohtXVzwg1DfXDiFP2CvA31iR6/HfVvCEO98j2K8uSiKdT0XP97fPBnF9PYhrSwFcnpezAhtrNOCJYPPjEQSlfuRlJJCTNYSTp2L4lRNU8r8M9H58kOnFB5medLjxQVrZH0JdgTtPXgKOXgSOdOyLMTwF9GZksCs/x4hTIrga14iMXCMyOZLHU3w9rf5zu5GZjtPZepzM1OBkZidyijSoqDOhU+eDxZ2AFO6DJ9InTnewF+5QPzzhQXhCg/CGBuAJ9sMbHICfNdJEEsOpWaye+1CAfv/Rc9x58ARXr9/CyrlPMLlwBiNcmzvJkLvo5eY8jtytfkfVE/QcqRubWsb47OpBjX98ZvUdRU91T0U/PrmM5PQaUrNnBOiHJ+Zh8wZhERvtPHD53HIzXsgnQB8MceqAFsOHoPdKciPe0dQ9Qc/6PEEfDhkxOOzG2JiEwSErEgkDomE9ghyh4/gcw8POeqbbtQi5tIi6DyFP2P/3gr5PkoGfkDTo8WgE6OMeXhJUiLg7EHJ3COizsz/m0yLo0sBjU8OibxM7wGuqylBGGLPBruAQ8kLhpzv2j0L/IMXPef3aKtQ31gmTnsrqCgF9Knj+oOdJ2FdUVYiT6X1Z7cu126OwF/P56R4CBfYEiEjxc0ZbAJ9reuXNeyU0/SljM5+c3lca+Zjel5v55LE9gl+l1gs7Xhr1dGmM0OssotbusHvh5PieMwivJ46gvw+xyKBQ9wQ/U/sMpvu5nIcp/oMI9CHk74VPiouufo7tcVzPZffDxV4Bh1849Mlq3wkT+wkMFtgtToQCUYyNpLC6dEYsvKHivn3zFm7d2Ma9vT28evFUxJsXj94B/SHsH+DFg7t4uHsTj+7cwlevXuDr1y/x+uUzfPr4PvZv7eDuzh72aXm7S9tbNuLJ9rdsxtvfuw+m7Wem5oWaN+hM6OrqFqUQTj7UN7Wipr7pl4NeLFf65aDPK5Dr8pnZ3OWQJdQ8QV9aloemxkqh5nXfgjwVvAL5oych/x3Qt9VC3VIDbWsDDOp2WAxdcNstCPg96O2JYXRkEOPjI5iaHEdybAixqBd2swqStQM+WwsGgmrMDJgwP2gUKl1JrfMkkBUoK/V5RdEfBb2i7Al5pvJXkzLkz046cGbCLmBP6HMMT/k+Svqe34dd/Ecd9+S6vuyvv5akI5+ElVGnmMvn2B2X3nC9LBU8jXRSMe6pV4uGPLElL8Y0PuvzMuTl+jwh35UGvAx9gn+6Vw2CncHaPGFPhc8GPUXN8yTkmcLnqfxzMEefU6hFTmE7cgoaUVJSiy51B9zmNkgmjspVwWerhs9eJdfd7bXwmashdVfBw7l5cwMshjo01rKuyHphDior89GlroXb2oiAow4RZz1izhrERNq+Gr1ezs83YjTcimSkRQB+NFyPoUANJhItWEnqcW7agg/nbGKkjhvqLi+7RVxZkbC57j9I3ys1el4AmL6/vh7CzfMxbHOWnsHxOjFix3G7gLgo8GTjnvxrQ+LicGlBwuVFXiR82Fjl5SGMrfM9WJ5Mor6iF9lZwziRFcP/dJw1+wiOE/aZMRzPUCKOYxkhfJARxAcZCvAlAfoP2LmfIQdr90znH8tyyqe4CLjF83Gm+bOdkNfgKl76VpzKYVhEyE17NN+RX5/OteB0rhkZeRzPk+GfkduN0xzVyzXgdI4eMuy7cCJDheMZHTiZ1YHcYh1qW2xQdwdg9Q7AHR6FOzIGZ3gUjvAo7OEREY7IKOyhUdiCI7AFB+GMDCLUn8LQ5BLOfrKJ3XtPcO/JZ9jZf4IPr17HwvoFTC2uYmyGSn0ByVmCnun7FQxPLGM4xVjBSIrd+itIzawhxXQ80/9TC2B2gOn6qbn1w0in8scJ/bl1EWPTS/CEemF2BWD3+eEK+OAJ+UBFz657GgkFA054JSs8bpMIyWUQKXt23cud9wZIri5ILjV8Xh2i4W6MDLswNuLGUL8NPVEjogGdmI8Pewh5OQh6ptkJe6bvqepjni7EvTrE+H34WqJa73pv9HiYxteJr8X5Gf5aft4rN/ZF3YS9HDGPGjEPO/lVCLtUCLnU8DtU4r9Pu6FFbBBrrK9ARTnd8nKQmyNvGSsk7NOqPo+mPWzi49dFip9Wu8Wig7+2rhYNjfXgrH5lZQXowseRK3nsqlDM1xP2lTUy+Kn0D1L8NP4RvQOy0QpH+QqF6QpT+uzyTwcte8Uz08Xp2n4Zx/cqRO2YjWLVR2r68sy+UtfXCKMetVoPtcYALZVsF8f3uFrYDZtNHt+jt37An0AkzJG9YdG939ubRG/PGHrS3fw98THEoyMIBwdEJz+b+Kj0BfilqKjtc4zP5Qilx/kiIpvARj5jtwNGAxv7nJDcQQz0DGFpdgmXP76IWzeu4+mj+3j98jm++uJTfPX5U7wV/vX0sJdH7D5/so9nD/bx5P4d0bj35P49fPn5K3z95ku8/fwlHu6zTk973/u4f2cf9+/uY//OPriV7i7f23+EG9dvwSMFoGfaXm8S/gWiPt/cLqYfOP5YWSVb3HI6oryiWkxIiPn5Cu6clz0W5MsYL2QM+QJHFzwua8qir31BtnB4LC7ORX1tGbrUTaCaJ+g5N6/U5eUROtkF7yjoledDhS8vvVG3VaOztRqqtjro1a2wGLVwuewIBr1iYigWDyHRE0ZPTxh+rw1Ocyc85laEna0YZyqc7nZU4un6uQJ4NuFxbE55Xzn/P9re6zmyM8nyfOhmJkRABLTWIoDQWmutBYBAIKC1lqklM8mkLIokk6pqalRb95rNPs6azf55Z+18Ny6AJJM9tTO7D273hsxksFi/z92PH5fhL8R4KxTb+XC+6seZLNpb9uB4xYOTVS9OV6Q4W2FmzzYAt+O5BfzPVqXnTlflrJ5Oe+zlM9Pn34cVAGmkj2V9Wu1uFiRDnOUUt82ZRXYvG+RwxS1NcmjAsylU9xLot0om7M6bsb9gFUHgi/L9kh07C2bslq2iN8/n9gj7eYsQ4m3ltNjOM3TYyKixmdVgPf0BC9yuAS+6Bq3oHNChs3cM09OTcNtmhNo+5htFKjiGdHBUzMSnA+NIsV/vYf9+FHHfBGKBGdhMYxgd5P+BtKGvTwntzCCi/llko9PIRyZRik4KwJe4ljY2jsXkFJbTsxLo8yqsZCdBVzz25q+23cIgh6B/dODHk6OQWGDz7CSC56dRvKqN1725ItSzYrxOyuyTwiiHgJeMc3J4cyUFoS4fCsS1JuLjnP1r+t2LKkEKH5+m8OosLfr1nz8q4+MHW/DZlqBsKUPRvoCPFAXcacygrjlTA30B9c1F1DeXUNeUE4cAAp+9fKlnL/Xt7zZHwBC9+1YJ7AL4t0GvvAG9tCxHgj3n7aWQRXu1Pj4PAO1eKDo8aOpwo7ldhr0EelHmb7NC0WpFY4tFZPaKVhMaW41oaNGjvnkWijYNuodsmNRFYfQU4Y5X4c+uw5dbhzO1DHdqBZ70GtwiVuFJr8KbqsKTLCOUXkRmbh3rexe4//wTfPH9z/jul7/hL+9+wdNPPsX+xSU2Dk6wsnOI6hYz/SNptG7jBCubzNwvRKxvnwrxHXfPs+f/B9DXoL++R9DLcS5set2hFHwC9AlE0wlhFpRMRaR9Acmg6PPFWLaPUIBHwDsE5DlmRyFeOGRGOEiDHAuKBTfK817MlVwo5Rwopu3Ixi3XgJdB/941YpL69RTbyaCPWpCLEN5/ElGreE1UAwTopccEvjSqZ5TEfCzt8xBQqxRcj+2J0T0dUkEtUmET4iEzgl49bOZpzEz2Y2yoC71dSnRROV3r3TOjZzbeURP3SSX/m/L+wEA/RkZGMD4+gYmJSXFPJz6q/uVMn8CXy/vM8inuoyaAIWsFpJbB+378t735b/rDUo+YK3eFD8AA5/U5tnezXW1sfEqoyNnXl8r8BjDbn+X2PZ1FrNq12/1CxS9BPyZ2RoTDGcTjRbFel0p+ju5Rwb8wvybK+8z8mfEXcksisunFWqlf6u1HQtLsvjTDLx0AwqEsgv40PK4oHLYgbCYX3DYfIoEoMsk0NlZX8ZXuZykAACAASURBVPj+PXzz5Rv8/Zcf8K//8Vf823/6Df/695/xL3/9Ef/x17f46y9v8bff3uG3n37A//Ev/4L/+7//D/yf//bf8MuP7/DT2x+u4933b/HDt9/h7fff47vvGG/x7t2v2NzYFdm8EOHZ/wz0Y0IcKbdMuLymf2AIff39Auzy7y/DvrOHS5jogkcBHlcxt6Czuw3dvW0Y6OuEXjMJh1UNC0HP2fjajLwMe2b18midDHheZcjzyhW2Ri0BPwKdelgITo1arrNVwW4zwuO2we93Ihh0IRRyIhb1IugxIcyyvVuFhbheiPCotKcxzu9BzscEPUNW3vM5GfSEMp/nHP35Gsfn/GIJzuGyB0crhD1BLh0EeAg4rrpwVHXgYsMHOdtnxn+xLs3i8zt4MJAgzwOC9Fn+mRTscfaeBjss3bNfL2XvEvjl2Xma77BsL4UZu/NSln5QtuFgwSpClO4J9UXO5Zuxs1ADf4VKfBuOFu04KtuxVzJhr2QUQeivJlTY+CDoe63o7jehq1+Hzp5J9A0OwWCchN87iah3FMmANC5H85t0YAwpH8V5o2KnfDI4hmREhYBnGtOTXejpbUJfbzPGR9oQ8kwL0Bfoa5+YEhvq2Jcvc1NdahqrWTXWcmpsFGewt0jIW4UTHpfY0Cjn/q4XD/cDeHwYwtPjiNgz//w0JsbgJKc7Ku5v4lP22uVMvgZ72ThHytKlSgAzejn4eflgwPe+OiPoU3hzlccXj8v4/Pk6Nqu76GkrobmliobWAj5ir16RQV0Ts/lboFeUUKcoiufrmrPiMCCg35xCXXNCCtHHJ/wZBL8s3AvjJqMP1Zbg8ErvfK7DlULRHoSiPQBFux8KuusR9O1eMLNvZmZfgz0zehFtNgF6RasFjc0s4RvR2GoQoWiVMvy6Zg3qW7Vo7DSia8SFcUMCBv8C7LEVuFMbIlzJNTgTa3DEV+GMr8AVW4IrWoY3tohAooJIZgm58iY2Di/x+PVn+Pqnn/Hdb7/hs2+/x8OXr3F4dR+bHNnbPhDg39g7x87BPWzvX2Bj90zAfX3nCBs7x++V7m9n9jeQPxOtArYGvJGMcMoLJZKIphJIpGJIpsJIJINIJYJIxvyIR6i0Z1CEJ43WyaDnDH0sakY6ZUep6MFc0Y181oZcyiq53rFXTpjfyuhv36fD7NXfiPNEhl8D/p+BvshsPmpFnmX/PwE9lfkEO1sBBL2k6r9pDfD1TFCHbESLXFSPQsKEnHDlMyEW0MNhmcb0eB+G+jvR18NxPUms19Eu9fE5ftfNTJtLcgT8WQGQMvTe3h6R3Y9xv/0YFduD1+V9lvbZu6eFLid1aOZDZb8Y3RN2vVy8Q9Hgh2Ev94hl4PAqooul/pqgrzbGR0BJZf4pjI5NXyv4J6fUotQ/O2uEWmOCVmcVSn6jiTPlHOHzi2xfHt3jGl0q+dnXJ+DZyy/Pr1/39ueKVHivophfQT5LYd8SsmmW/ReRjM9fi/vi0ZIw76GBTziQgtcVhttxU+L3uv2IhSMozxVxfnKEN69e4Mdvv8R/+dvP+Jf/9Bv+5T//Ff/577/h77/9jP/2b/+K//Hf/y/8/be/gmAn6H/+4Udx//XnX+DnH9/hh7dv8cMP70S8eP4KoWBMtC+4WZCmRMzmb1ve0gWPAkhm8/ztGFxqxN9Vzubl3/0a9F2dYhWtsq21tn6ZZfs2MJvv76MIbxRW00wN9FP/S6A3c5VtDfiGWlZP0Jv0UzCbZ2G1aWG3aWGxzMBinYHXo0fAScirkfLOYiNP6EYhLayRQC0DW4bs70HP52+DX358+3PHzNRXabrjE8554j0C2lL/npC/2gpew54l/Yu14HsHBn6GgCf4eaDgbD3hvZZl/1wyxJH21luuM3uK9Pi+nTma71CYx/67SWTt+8zab4Ge5fkt9ufZj2eZvmi47tEfVxw4WXLiaMGGgzkL9oombOf0WE/OYi35gR692aDD+OgUBgem0NMzjd7ecahmxxHwzyLmHUPUMyxgnwmOIhOkEY4ksEsFhpAKDyMVnUQ4OAWDjr24JvT2NmOgtwkuyyiKCQ3mEyqxoY6raBl/BvrjVYvwtb8BvQ/3dxl+PDoI4vFBCI8Pw3h5msDrMwJesriV4Sxfbz//8SlV+ezpS319uacvXyXQ50QFQH4vP//5/SK+fDKPL54v4Nm9Xeim5tCqWERjSwEfNWbwUQNBT8iXUN8kRZ1iAVLMoU5An1l+EfXifTlR7q8XB4C0KPML+F8r9aOob42hXhlFvZLz+HExk08TnkZlpAb+MBRtIUiwJ/D9tbK+F01tHtHHl+fvFUo7pJBAz4y+odmEhhaDyOZFRt9kFM/VtxhR12LA3VY97rTocEephaLHjO5xL6bMGRh9i3DEVuFOrMEZW4E9UoU9UoE9vAh7qAxnqAxPqAJPuAx3qIRgagGFpU3snt/Di8++xLc//4q3v/0Nn3/3Fk9ef4qT+w+xe3yJnQOW58+wuXeKjV2O1BHyUo+egL+tvt/cOxe9fPbz5aCAL87VtZEEgvEkYqkkUpkUUhkJ9jLoJch7kCToozTKkULK7q1IxKzIpB0o5t0oFdzIZezIpmzCzjYRNiIZMiEVNgrgZ2MWMK5hH5FAL8OeDnmEPbP734OeYJfh/j7g5fdKJf/bmTvvb4Oe93LkI0aUonqUojrMxQ0oxU0oxs0ocrZf/P0tiAaMcNlmoJsdwXjNipfl/c52zut3obuzG90d3ejuoqe+ZLojKfglQR/FfAQ9e/kMZvW9A5JQjwr+vl568EsGPSMjQ+AcP6sDbA3QXpXA53IfkdXLUGcZv2bYIoO+o7NbbP3j5j+6tvEqgZ/A4lpVlqHZ2yf0pRgbV2F8YgYTYoRPi1mNARqtCTqdDQaDA2azBH3O7Xs8EQQDCcSiOWTS85BU/FUszK1gcWEDS4s7qFZ2USlvY3FhCwtzG5gvraOQW7kGfjpZBmHPSMbmEAlmEfTSiz8JvycGj4MlfvoEuOFyehHwBZHPZrG7sYmnDx/gL19/gd9++Qn/8T/8DX/77Tf8+tMv+OXdT/j13U8iqyfov/3qa3z2+hM8uv8A21vb+OSTN3j37mcsV9fgdvnhcvoF5PVGyx8gf3sVLSFPzwP+hvwt5d9ZBj3BL/4ddHWivU0JpbIF7czma2X7wcFujI70Y3qCS8umYTXdlO5ldb18/VBGL2f315m9cRIm3TgIekLeoud3qmC1qGCzzoirQT8Gk3EcbscMwh4tEp5ZFAJqHFeDuL8Zx+Ua++DMyqXMnNCWwU2TGwnsNcvbGujl99wAWQKzyOCFep/9eQne/DxL+8zczzd8AvIEPUPu3fP7+F0s28s6AKHur7nt0VyHKvqVtAHLKZboTdf76wl82VTnxmzHIUC/UTAIsd3OnAn785Za6Z4jdhYB+c0SPfP1wiCH8D/gmF3tQHDAagCFfDk9dvIGbGV1Hwb98/MiVoo+JH02aCfVGO4bw/BQH1yOKSQCU0J5nwlPIBviHPwY8qEx5MLjYtVsKjKMRGQM4eAE3K5xjE/yRK9AT4cCOlUPMuFZzCVmBOBl0LNsL3r06RmR0W/NabG3aBTz82drDlxsunC55cbVtg+XW15cbnpxfyeAB7tBPNwL4dlhHB8fp/H6LCusa1+dZvDxSRofn0jZ+O3MnPAnwOUMnqN4t4Ovs3RPtT2DkGe5//MHRXz+qIAvnhbwxctNLORW0dmaR1PTPO4qcvjneoKeJXtCXQ4Z9O9f65vmpQMBDwXNRdQ152tBpT7H8pKo59ieMoUGZVKEQpmEFAko2hhxCEOetsgt0AfQKKx06ZtP2LvR2OpEY6sDja12NLba0Fgr2zc0m1HfTMjfBr0J9U0m1DebUN9qQp3SiLutNeA3a/FPihncbdWguceI/kkPZiwpWPzzcEWZzS/BEa4I0NuDi3AFqnAFq3AEFuAIlOAMFeEM5UGR31x1A4cXD/H8zZf47pe/StD/5ns8fvEah2f3sH1who1dzs8T9FJvXoY8y/ji/gOgZ4Y/V92EN5pCJJVFMlsbH8wmhQVwOhlC6lZGn4y5Ea8548l9+kTMLsbqBOgLblG+J+gzcYtQvRPyN6Dn/LwE+usrM/1aVi/DXoBe9N3fL90T8rmQScRt4N8cCG4ydgL+dkYvw/32lSN5hbBRUu7HTCgR8AkrCgkr8nGDFEla9VrFP0vEr4PHqYVeN43JiSEM9HcLc57Odir1pTI+Yd/DEbxaf58lf45aUZXN3jxL9hzLGxym5a60Rlee05dMerqEKx/bAENDQzcb92qrdWXR3m3w/Nm9pBXgSCBtW2nUQ+jToU8C/+AQx8cmMDxC57cblz7VDDfvGaHTWaDXSyp+mvVwhI+2vJzZj4TTSNCZL1UShjzM5svzmwL0y0t7WF7aB688APD5+SIFfsz4l5DLVETWL2f8hH4sXEAowNl9zu3H4fNE4HXTjz8otvCF6dKXTKNaWcbJ0alw1fv2m+/x68+/4j/8+puIv/3yK/71v/xX/PXnX7C/vYP1tXW8evWJWNATDsfhdHjF8hqDwSqmFOSd8/Qs4G/Atgd9DNiTJ+gJednq9vZvfPuQ1dHZiTZlC9qUrcKNsVfY3bYLyKumxzA9MQSTYeoa9DdLbG5G7D4E+ttiPGbz/JxZPyFgb9ZLK27NhimYZd980yTMxgnYrdPwutSI+NSIeaZQjuuFyI175i/XI7jcCIm4AbxUspeBTlgzw5aybCmrl18joFluF731ZY/wyL/YCuFqK4KLDaroA7hc5077AC42/SKTZ1bPEMr8mhqfn6d7HTNxBt3r+L3Sd8tZ/c2WO1lhL0OeQj1m8izxcyaftrebRUlsJ3r0vwO9UNcXDVirueIR9IcVhwA9DwV7JQu2c0ZsZnTYobset9klP9Cjf/e0iK/vz+HV6Rz2Khn4rQbMTgzCaqAIT4VseBrZyKSAOwGfFzEpQJ8MDSESGEQkNIlQaAazmkF0dbeit6MFEwOtiDgnMJ9UYy42KZbYyKV7ZvULsXFUUyqhKNwrm3G4ZMPJihNnay5crHtwJSDvweWmB/d3/HiwK8H+6UEML46SAvRi+1wN9K9OpTI+QS9l8RL4pXtCXDLWeXV2A3tWB54fxUAxHt9HIZ9YdnOviM8fFvDFoyK+eLaIe2dbmBguollRFeX5f6rP4K6iAEL8j6Avo05xE/VNZUgxj4ZmOebQ0FJCQwtFfYwsGloztUhDoWSkarC/Df1ILatnZk/QS7CXQO8Rc/cNLXZIQcU9e/MWCehNBiHIYzYvZ/T1TSzfG1DXrMedVp2Iu00aIdqra5pFfdMMPmqcwEeNY1C0z6Br0IIpbRQmVwk23yKcwWU4gktwBHm/CLufoGfMw+rNw+7LwOFLwRlIIZgoYGF1B8dXT/DJl9/g+59+xfc//YY3X32He48/xu7hlRDgidl5zs/TOKcGemb4G/t/DCr8A/EMgvEUEtk80rkc0pkkUhTkpcLIiD69V5TuBehrQrx4zIUER+3iDqQSduSyLpSKXhTzLmTTdqQF6K1IRSxIhc1giZ5ZPYPZ/P8M9OzRyxm8DHUZ9Nmg8Rr2771H9OiljP0fAT1tdyUhoFkY9xSSNhRSNuRTllpmb0IhTrtes7DtzSWMUqUi5UQ0YoXLoYFWPYrJ8X7099F3Xyn1aLsIdsn+lHPU8kgde7ns1/PKEj5d9liy53y+bLnb18e+PYWB0ipdrtaVt+0NDw+DW/LopU/wCOjfyvJvw4j3UtZZm9O/BS0CjCXpnl76/bP/PCyCmT9jeISe/PTip1W0GgS/lOlbYNTbYbW44WB5n5m+Owy/LyFK8szYWbZnJr+4sC0y/NXlXaws72C5uoPq0hZWeK1sYXFBOhQw85dL/jcZP8f4CoiFMgj7k4gGkgh5o/C4g3DavfC4AggFoshnS9hY28K98wuRxbOE//dffxNBI543n77B27c/Yn19Ew67W/TnuaGOnvZU2tOIiBMLPORwH4EUUtme2bxcGWG1hL+lHAR9R+33b2trg7KlWWg5evnvVGyp68TU5Cj0uhmoJodg0k/+b4HeYpBAzz69bnYYRirwtRPQa8ag147BoKuFdhR2q0qAPuxTIe6bAne4XxDyIsICyIT9n4Gey2t+D3qRqTN7rx0CCGRC/4yZ+2YQl1vhax/8q40Q7tUyeKryrwV5a7yXDgmSSx4tcR3YnSOwHdegP6h55NNAh1vsDmquedLyG2kTHoFPz3zO5FO5z4PCNk1yKL4TPXqLyOoJfartWbJfy2uxXtCLrF8evxOZPw8FJSt28qbr2EzrxZKbP6juf3iYw9tHeXz7sIjPr+bw/GQeu+UgEsK3fhT50KS0kCYyiUJ0CvnIFLKhSbGNLkE1fmAU2egMMlE1bJZJIeLo62rDUG8LfPYxlBIalOIqzMWnUIyOoxgeQdY3gIy3H9WkCnsLZuxXrNiv2HFYdQsjhLO1EE7XwjhZDYngv+x72zE82E3g8UEGzw7z+Pi0iNeXRXx8lsPLswxenWbx+oxrZ+UyPa8pkem/phveRQqvzpN4cZrAC2bwx4wUnh9RjS8p8T/nspsHRXzGeJgT1y8eLeCTx5sIe5fR2lhGU8u86NN/1JBDQ9MC6hVS3FWUIcc16JvKqGtmLNauC6hrXkBdSxn1rYw5KZRzqGstiWhoLUGhLEKhzEOhzELRRtDH0dgeRWM7M3oGy/hBNCgDwmRHIQx2vFC0utHQ4kB9sw31zVbUM5Nn1i6CoCfkdSLqm/QQ0axDnQgt6pq1aGjWoaFJi3qFGo3NajQ0zaBOMYX6ZhUammfR0KJGS4cRAyM+zOgyMNkXYPexbF+Bg719fxFWbw4WTwY2bw5WTxZWTxp2XwoOfxKecBqxdAGV5XXce/gUX/7lLd79+ne8ffdXfPbVd3jw5GPsH19hY+cEmzun2BZiPI7VnWO9Bvutw0tsH12JXn2yUEYwlkIiI4E+lWGvPoIkl/okAkjGfEjGvEgwoxegdyAZcyJVg3w25cDCnA/zcz4Usk5kk1LZnlvo0hyjE6A3C+FbMsQSPkFvlYIK/IiU1TOzl0v3BPDvs3cZ6nxewL5Wypefz1O8J8R3rARwdE/yzxeKfGGxW7PZrT1/DfqaQ18paUMpZRdl+1LCirmERcryRTnfhGLCjELKInkCJDguaEEqZkEyaoHfrYFBO4HJsT4M9LWju6sFHZ0twjBF+OP30CO/HTTrEY85U1/r7VPYJ1T8Q4OiZz86KmXzFPNx0x5L+Hyd2/aGhoeF2l9awENYE+Rd6OzqArNLBu+7uFyHcKIbX7c0ly9np91cyNLF8r4UXd3M+tmLlqK3j5m/VOpnpsv+Pl36pqc1mJ3VQ6fjcigrqOSnil/K9MPwuGPCL5/LdDiGVypUUZ5fxWJ5XcB9dWUPm+tH2Fw/xvrqITbWjrC2cigOBCz784DAHj+z/rzI+hfF92QSnOfPie/2uiOiqmC3+WC3+uCw++ByeBD0h5BL57C1sY1H9x/h01efihW7L19+An8gDLvdA4vFJf7eGg1tr3UC8hxRlEA/Kiod7M/Tovi6ZN/VAwF6MUkhTT8IA6SuDrGKVqlUoq21BV2d7ejr6QR3L4yN9EGrnoRBR4+UXgFku0kFGzN7Ku9rHvbyVS7TW3Q0yZFG64yaESHAE/15A/vx40KINzHahZmpfujUo9Cpx6BTj4vvp0jPpBuF26aC3zmDqG8GuagW+yshsXv+fDOK840wTmuCOwFqltpr5fsLrqVdDYHXMyrga9a3wgJXuOZRjMcDAufgA+JebLwTIj6W46UlOJcbYVxtskUgif54KJCrA1TWy773LNvvLthA57qDCkHvxgln+emqV/XijFa9ywGcrYRwXPFjn1vwFpzYoz/+nB07JSsOyg6cUhBYcYpS/QFNcsq0uuXonEX07dcL9LfXg9fNIs10pIU3u1x8U7Jif86Gfa61LZqwUzRhPasTe+mXP5jRP87j7cMcvn+Yw3cP8viGZeuLPC7XvKgmZ1EKT0oRVaEUUyHHXfWBCeGWl/JzfG4KhShBPouoT4uxYfb9WtDXrYDFMIBcXINiSo1SSoV8bAK50Bgy/gkUgmosZ5xYLQaxkg+hkgminA6jnI6hnE6gEI0jF46iGIuhnExhOZfDRrGInYUiDqtzOFmdw+X2PJ6dLuPl5TJeni/hxek8nhyn8JTwPkuJfv6LY87Jx/CxKM8T6oR/WszOvzxK4cWRdBjgGN5nV1xfO4cvHs3js0clfPZwHl8+rOKLJ6s42T5AX2cezYo51Ddl8c91GdQ3zKNRwL6MO4pKLRZxt6mCu02LuNtcxt2WRdxtqYi407wIxt3WCupal1CnrPwhGpQVKJRlKJTzULQVoWhLo7Etjob2KOoF7GMS9DmK1yo56jW2eNHY4kNji+ffBX19M9X2un83ZNA3NGnQ0KRGfdMs6hQzIrtvEOBX1w4BWjQ269DWYcXgWABqQxpW9xwc/hLsvjzs/pzI6i2ePKwC+knYfXHYfTG4fBGx5CQcSaBQXMD6xg4ePHyCv3z7Fj/99h/w/Y+/4NUnX+Ly/lMcHN/Ddq2Xv7l/iu2Dc+wcXWLv+Aq7R5cor2winKC7H539Msjm6fwXQ0pk9CFkkgGxHEOAXpTuHUhG7UjGbEjFuZXOjbWVGJaXQihmXcgmrLV1szUhHkvzYYLeLMr4LOWnIwS9DdmoVWyv4wY7Ap8h7sNmZIJGpP16Afyb8vwfM335NRn4v3/MMT0a7UiueqZr/3zho39LrDeXsOEmJNAT9vMJKxaSNpTTdixk7CilrSgymPmnLChlbCjnnFjIuJGL2RD26GDRj2NqogeD/W3o7pYy/Q66pYmSPlX2EpAJZTnaKcLr5spbZviDQrlPMZ+0bW9AwJ49ewYPAAS/nO3zniH39eXDQR999nv52X70EPjd7P1LIXrP7D/X+vryQaCrmwcIqdTPbF/25JdL/BPXDn205aWC3wydjuB3ggCmyC7giSISSiEayQgffcJ7rriGSnlHwH1t5QAMwn5r4xjbm6dYqe6iWtnG8tIOKuVNIfqT1f0c6UvGSmJsL+hPwe9NCAW/xxWB2x2Ew86yvAsmIysOLgQCURSLi4gncmJHAFsPHC/k35XOgpxCkCFP0MsiPIL+djYv9eepv5AmI+TpCOow2tvZm1eiva1NAn13uzBk0qjGYNapYNKrMDnWC41qGDbjNOy0v9VJKvs/Qp7GOaOwaEdg0o4IhT2zdRMhb5gUVQFWj4b62zA63AHt7AgMuklotZPQi+x+BA7zJIKuWYTcM4h6pjGfMuF0K4nzrQQuNmMis2dvXQYvYUwlPeNyPYyr1SguVkK4WA7gfNkHzssfC8c8lvL9oiogCfpCQtgnXO2WOCrHkj6V8yzbS9UDeV6en5ODWTozcfbXeQAg4A+W7NIo3pITp1UXTpYkg57TJR/Olnw4XQrgqOzBUdmNI/rjl504WLDjYMEmhHTny25JULdoxyHtbuet2OZSmzKFepyz56Y7zuJzhS0d96zYypuxlTNjJ2/BboHAN2O3ZMQWe/g5HVa53S6rkxN6XM/R//IojZ8fZfHToxzePSrg2/t5vDlO4tVRAvc3Atgs6DEfnUApMoFCdBLZ0ITI5qm8zwTHReTDzPankQ5roZ7qRW9nE7ra6jEz0SlsQ7MxHXIMLgSJ2ZEMupDwBRB0hOCzJ+C2xWE3hmHWBWHSBqBX+6FV+aCfDcCqj8BlScLvyCDiziHlL2AhWUE1v4pqfhknm6d48/gNXlw9w+Pze7h/eIJ7e1t4fFzGy8s8np1k8PQgg+fHebw8LeLlSQ6vTtL45DiBV8dJkdF/fMI+Pg10WNWYxxcPKvj80RK+eLyCr5+u4atnVXz64hRO2yJaGuegaFrERw153K3PoZFKe8XCLdAv4W5TFXebatfmFdxtWcFdXmtR37qGutZV1LWsSNG6jAbl6nU0tlbRSJMewl5ZRIMyK3r49W0JAX2R3XMcr5Ue+j40NHtr4UZD859n9P846JnVE/Qa1DepBegl2LOcPytAL72uxd1GDe40qtHYokVHrwXjMwEYbGkBfGdwDnZfATZfBhZ3HFZ3FHZPGG5/GP5ABD5/GIFgGMFwBLF4DIVSCVs7O3j85Cn+8s13+PHdL/j2ux/w5rOvcHH/MXaPzrB7dIq943OxbY8b97Z2DxFJ0MI3jVSWm/wkT/9MOoJsKoxsKliDvQeJuAuJqPM90JfyHqytxlCtBD8M+ohJGNYkQibEAwYkCPAIs30a50hraj8EembtmQC315n+IMyTYX77+r8L+lLcCjkIeDkWUjZUsk4s5VwiKlkHFjMOLBD8aTvKGQf43HLOiWrOiUUeBlJ25BM2RH060Kt8dnIIg31U77ejvZ3z+Cz11xTztfI7S/GEfVuH3PPnfD3L+30YEtn+qIA/e/fM8CnQ4+sy9HkgkA8GfA8rAlzHOzQ0gq6uHrFDva+PBwJ5n7q0avUG8B9+zDI/s1z2+Hv7CH6O8bGnLfX1JyfVmJ7WQ6M2Q6+zwmx0wmJ0wWr2iIzb446I0bpwMCOEeOzNy+r9pfIW1lcPRKa/urwn7rc3T8Dg84S/DH4a+XCkj978tOqlJz9X7saiWSEU9HoicLvCYmafBw6zmaY4LuEZwN0AeoNNjBYym+fIIUWJNy54ktqeY3X/KOhbW1ugVLaio10p+vN93W0YHeoR3gxW4yysJjVmp4egnh6Clfa3hDzXzt7K6GVBnjRmNwaLdhQmMUo3KkryRgrwdCzTj2N6oh89nQoM9inFiJ1eWwO9ZgIm7ZhwgAx7tYj5NEj4VFgruXG5ncLlRhyXG1EhxjsV8+rSSBtL8XJcrIVwuRrG2bIf58uBaye8UzFmJ4GcYL+3FcMVqwNrEuy5yEaCPIV90nPyYeD2a3yPJLLTYy1LP3pm33bsV2yiX368S82O8wAAIABJREFU5BCgF0Y8rCBUvDXAe3C86MXxIq8esUyHK2gJeqrmpcOBU4zKEfR8ngcB+vMflh3YLhixlTNgK2/ANufsF6yQt9Uxi6fS/oBjdyzzc4Mds/+8EWt5wwdA/yCBnx8k8fODFH5+lMfb+zm8oXnMbhhPt8O4WHZhKT6NjI/b6EaQCXBhzYgIjtvlapAvxWeQjaph0nATVwu62psw2NeGVNSNxWIWleI8UpEkPLYAzHof9OoQVOM+TIw4MD7iwMiQDYODFvQPmDEwYMboiA0T43bMqjywmKJw21MI+wvIxKvIpzaQjq4h6l1GLrqPk52vcXHwAw62vsXO8lc4XHuFBydnePN0D88v13C+tYF7u7u4v7+D+/sreHa0iFen8/j4vIDnp2k8P5UqAJ9ccO6eQrwyvni6hK+ereEvzzfw5YtlfPF6H5trB+huL6BJURHK+o/qEqhvyKFOMY87ikXcURDuy7jbtFKLNdxtWsPd5vXrqGvZQD2j9SYalBtoUG7VYhONyjU0KlfRqFxGw3WJv4B6ZQaNQrAXR4MyUvPL96G+2YP6JoYL9U32WtneIgntbpXu/9+BXiuBXkHQS1l9XRMz+xvQ1yt4GNChrkmLOoUGdU1qNLSq0dKpQ8+QDVPaIMzODJyBPFz+DBzeBByeKFzeELy+kAB9KBxBOMoIIhQNIhwNIUZ7zPki9g/28PHrl3j741v8+PMv+O6HH/Hq0ze4uPcAx6fnODg+xe7BMRKpDCJx2t9SiBcXkUndBn0Q6YS01CYZd4myvZTRWzFX8Ihsfr7kRj7juM7oUwQ8e/IR9uYlUR5Bz5Cyehrn/BH018/VSvQE+G2gc7Tu9mP5/s9AL0r3woCHPvl/ntHLkOdVhjyv80mrADtBv5x3o5p1YSnjRCXtELGUdqCasWM1a8Vq1oaVrA1LWTsqtUMAV/FmI1YEnBqY9VOYnhrG4ABL6m2SUK+LfXzO6LOH31Ez5Wm7nq2XrXlZBWDPnkI99uvlK0EvQ58HAGb5ExMTmJlRYXZWDS7L6WFfvqcPo6PjGBubkB739l+X9WXhmZTdSyK0m9I+TYDk0r4s7htEb99gbXafYr5pjI1NY3x8BjPTOujUJhi0Fhj0dpiMTljNXjhsAbgcFNnFhKlOPJZHJjWPYoEje9Kc/tKiBP6drVPsbp+BV0KfWT/L/jwMMOvneJ/s01/IL4PmPeGaWU/Al4LXHRcb/mjUYxPQd0NvsGN21oSpaS1oKiT35iXYs3RPrcL7ZXvp92AL5MbrgALLtrZWNDcrxJVle9oq9/d2QDU5DLNQxEugp8e9aqIfdqMKDmb1LN//CehFCV+AfkyI7jQzw6IiMDLYIfagDPW3o6dTYoJezQPAFPTaKejVFOqNi/99CbW9T4tCmALtAM7WCOUILpltr7AULlnfMquXIc++/GmVGbRfgP5yLYCr9QAuxTgcDwM3trUPd5NgEPbM3m/DnO+TYS9n9PIhgFm9PDrH8bkdlszLdtFXpzKe0D5bdgub3YsVP86qPgnsZQLeJ8AvQM+Vt3NWUWbnxjkq5zkixxDjcvyeJRdOK04cl+3XY3O7YtkNLeKtotXNufmDBTMOKMy7BXoeAlYzOiwlPjBe9+uDOH66iuGnqzh+vJfGd5dpfHkcx+vdCJ5wlKHswGpiBvORCRRDzOA5Rz8isvo/gn4WTssYBjiL2dMHjzuAzfVdrK8cIZ/ZQNBfwuyMG8NDBvT3G9DROYv2tgl0KCfQppxAR4cKXd1q9A3oMTHhxOyMF3pdED53DvHIIlLxJYQDeTjsUfG8WhWCRpWCz7mJZOwSPu8h7OYt+Owb4kCwXC5jqVRGLrqFYuIQC9kTbFbOcLZ9gf3qGg5WirjYyePJ2TxeXpTw+qqAT9m6eDyPL59V8NWLFXz9Yh1fv9zCZy/38PDeKTQzBH0RiqY53KmL4W59Fncbi7jDHn1TBXXNVdQ1r6CuaU2EDHoCvq5lE9KVkCfYt2+idRsNDOU2FG2MTSja1lHXWkWdKPUvin4+xXv1LWnUt8QlC93mAOoVHtQp3KhTOFHXZENdkxV1TbII76ZH/4+AXvTtFTrUi2CvXurXC9jXQC9n++zlE/Q37QAK+TSij1/fMov65mkou9ToHzZDo/PD6U0jEM4jEEwhEIzDH4giFI4iHA0jwg10IiKIxsOIJUIQ5jfZOBbKRRwe7+PTN6/w47u3+PW3n/D922/x8uPnOL+8QHV5WVQEuIZXWs8bxw3oQ8gmmdX7kU56kYq7kUnS896GdMKG+ZIPlXIApYIT2ZRdgD4Ts0AGPdX0FOMR7oR8zK8X9xmW7emE93vY0zyHcasHL8OcV3mG/vcHAPn98ntvHtNl7yYI++uoOepJcP9w6V6GPrP4at6N5dxNCOhnnahmnVjNObCatWMlY8dyxo5q2oZK2lYb3TMiH+PBx4R40AS/SyNKslOTAxgc4FieUqzY7eIOczrx1Tz3f39tryn8mckzYyf4mckT7HIWL4Ofr4+OjoklObOzGlgsNphMFgF7Qp9wp8qcgGNWz8cS8FnO57jejR1vl1i+I/X75QoA30t1Oo16BgZpNDOGocExjA5PYmpiBqopDWZn9JidMUA9a4ROa4VB54RJT2GcD25X6FrBTxU/M3MB/nxVlO7XVvYF3Al6Qv9w/woHe5fY2zkXwefZ769W9sRI31xxXczvx6NzCAdzCIUzYo0vRwOtVq8YG1SpDBgbp6f9FDh1QAEeQc/2hDw3L8r1t1oatCIWoKdpUs1AqbW1GS3NTUJz0cP1yF1tGBnshl4zASud8EyzsBhnoZ0dFX4M7M87TSrYjVPv2d7ezugl0NMFj3PzE5iZGhSJXk9nM3q7WkRIy886oVNPwGKYhVk/I9Y08xDht6sRcTOb16CcNOKEGfpaBBdrLMsHcbUaEONv7NPLoGf5nv16Zvos11+s+iCD/mrdj0thckOlvlSSZ0b/YCchQM/MXQY9gc4g0GXg8zX5Xs7yT5blCgBn771iwQzXxO7Nm6VS/IoXF/wOfl+FmT0hzxJ+DfYVt8jWjytSFk+4vxeLdgH5Ey7aWbDhcN4qYM8Run3hlMfevgU7RYOA/NGCFUfzFhzMmbHDEb28AaspDcqRqT9m9D/fi+GHiyjenkXx7Vkc316k8e15Dl8ep/FsJYjjvBnL4WksRlSYi0whF2L5nip8CvOmUYzNSBFVIRudhc+pgkGjBndML6+eIJ3dRCiyDLMtjUmVE70Ds2htH0azcgBNLX1obe5Ha/MA2pWj6O6aweiwBbOzfpgtCbjdebjdOXjdOVhMEcxMOzEyrEFfH0/1E+jqnICydRztymn09OjR1qlGa/sM2ts16OqawdCgCuNjekyNeqEaj0KrysNuWkLMvwm3OQ+bxouw3YdqPoPTzTk8OVnApw9rZfsnVXz+fBlfCtjv4suXR3j98Qly2SpampJQcD6+IYGP7qbxUWMBd5rmcLd5via8uwX75nUB9wblpsjY61s3wWgg6Ft3PhiNbdtobNtCY9sm6pVrqG9bQX3bMupbK2ho4bge5/MzqG9OoL4pgnqF7/9j0OtRr2AQ+P8I6CXAS5DXoLFVCwXn8VtZ0p+BomUKyvZp9PZz3tkNhzOCUCiNeDyLWDwtsvFonOX7COLxKOK8JsIC9PFESPjWU0lfKKaxvLKIs/MjfPrpS/zy64/45ru/YP9wD5lMCokE1fYxZDIJZNMxUbqnIC+d8L8P+oQLaart0y4sV6JYXgqikOP8/IdBT6/55Hs9es7SW9/r0V+X7/9/Bv170K+Z6fzPQF+Km0VmzxI+Yf/hcKGac4hsntdqzo5KxoaFpAnzCfrx13z4gzok/VrEAkb4PXq4HRqYDdNgb3d8qA99QrTH8j4Ffa3SOl1m/cKCtwOEPWfrGfI94U6wM8sn+Al9qYfPEj57+cMwGs0wGM0iw9fr2Vvn3LxeAK69oxtt7dQNcD78pqUgj5KJK+f6awAUV+HHT5MeTgIMiejrHcJA3zCGCXyq90enMT6mwsT4DKYmtVBNGzCrMgvom4UHv1co+Al+Zt8+b1zK9qMF0HGPLnzM4Al9Zvf7uxcC+McH93B6/BBnJ49wdHAP+7uX4jDAcr+c8bNSkMtVkE7Pw+dLwGzyQKu1YWxsRowV8mAiTxpIbYkbpT0PM+K3EAcgtkmojZD68szmOTff1kar2w709LSjj9n81ChsZjWs5mlYjDMwG2eFWI7GSxbdBFwmFRzM6Ol8V3O/ex/0XFpD0E8IYefUeB96a5tNRwa7xIbT/h4lhgdk0M/ApJ0Wlrgu8wwCNdAnfVqs5G04XosIQTZFdBx7uxLCO0k0J/r0tdK91LP3gpk0s/jLNcKe4cUFzXBWpLK8XLYn9G9Dnrvl5Y10t+Eu3VMHQFV+WECfoJcOA/xOVhfcOKhIM+10qiPAKQRk6Z5xVg3WIiBgf+23z/G+ZW7Wu+nRC6e7RTtOlgh/9uytOCb4q8z2uZrWJhz7juiMN2/B4ZxFHAZOyjYcs7/PXn3RhM2cASsfEuP9fD+J784i+OYkjG/O4nh7r4Af7s/hm4sSPt5OYS9nw0JAhbmgCsXwtIhCZBbFmBpzcTXmErxqUIhpkUs4EA7SRrSKs/PXKMwdQ2/KYXDMhfYeFRTKYSha+tHU0ovmlh60tvSirXUA3R2jGB7SYHrKDos5BpcrB4czAb3Rh7EJI3r7ptGmHIJC0YPGhi4oGrqhaOxCY0MHFI1tUDQq0dTcjRblCAaGZjE6YcbEpBWTU/TKtsPtDMDtSMNiKsFirsJiLMOgzWFi0IepQRf0k0449VZkQ34crpbw/Hwdbx5v4c2zNXz2fA1fvdjBly/28enzbZydHmCwPwWFooh6mufczYIK/DtNnJEnhJnVr6CueQ11zeu1Mj0hLwcBziDkdz8YBH1DGzP+TTS2baCxbQ0NbatooDtf0yLqmygIzKNekUa9IoE6RRB3FR7cVbhxt8mBuwo76hQ21CtuZ/UG1IvsW4v6Zq10z8fiuVsiPT4WgL8Nepbma+V7xYwQ6VGoJ2f2BLz4TpHNE/QaAfqmVi2aOIvfMosWpQotSgJ/Cj3dMxgfM8Js8sLnjyIaSyCZTiKRiiOZjCORIPSDAvTJdBipdAiZTATpVAgpzsenQsjl4lhfr+DwcAcrq0uYXyggl0sinYwhk04gn00gn2H5nktJatl8gqtqpdK9JMTzYG0lgepSGPmsA5kUZ+g5d86MXlLaE/IZiusowItSgPe7iFCI935wvI4Wt7mwZIebj1ghRzFqQ0E2z7l15XMibrnlSY9rvvlCkCd54wu7XDGOJ9nmymX7GzEes3v27NmrtwrIzydtqGTYhyfQXVJ2n/eIq+jf59nDZy/fUQs7KlmK+GxYSFkxTxV/1IQCXfuCOqQCesRZ3QiYkPCbEfOaELDrYDPMQDXN/5570NvDfn0r2ttbxQgXnfg6OxiEPB30utDZ0YW2NpaTWQmQHPWY6RP2w8MjAvRerx+l0jxMRosQ5E1OTsNitUGnM4iMnhn/xOSUKF1TO9DW3i7pCLrp2y+r97trY3209aXCnyN+FBOyddAnoru7D709A+jrGUB/H1sUoxgaHMfw0ARGhqcwNqLC+OisAP/0tBZqNef12du3CCEdTXpY5nfag9cl/nRyTpT3KdBjz35j/RA7tQz/5Pghzk+f4OKM8RSX509xevwIB3tX2N05w8HBlYiF8jo83hi0egdGx2aEvuA26HtrJXv+M4lKRnetqiFXMmobDiXIN6OtjUr7NvR0t6GnU4nhwS4YdVNwWDXC195imAb79AbtpFiVzJE4p3lWZPT0uxdxq4QvyvnaMVg1hP2EgPfUWD+6O2ie1oHxER4AlaAOYKi/Q8rojbMwaadgUo/DY5lF0KFG1K0BQb9d8QvQn9XG6q42grhHYxta2AqF/I1lLUF/UiU4vbVNddxWJ8H+Yo3ZvwR7uVx/tiptnqP6noDnTnrOtFOMdy5Mefg6wR6qraCVsn2K9rh7np8RVQQeNDi2t+YDPfLP6J3PjH3RJcr2pwL0FAYGcLkaxAUrBFWv6NMflgl0Fy7os191vZfVy6Bn752w52PC/ajCdbpOnFRdOKUjXtkuQE/In5btUql/nj18IxYjk3/M6L8+LePT/QJe7xXw6cECPj9ZwVfn6/j0bAsP9rawtVBGNV/CUj6PSi6BxVwEC+kIFlJBLCQ9KMbcmE/FUC2UMZdbRyKxga2t51heeQJ/cBU6QxrDY3Z0dE+itW0Yza0DaGnpR2tLH/p7J6FR2WDQuGHUe2C3sgeWhMsZx8y0FcqWITQrBqFo7EdjQw8am/vQ3NyPjvZR9PVxzzaXX5jBLVdOZxjx2AL29x+IQ8bR4cfY33mC85PHePL4EU5PnmF56SXKC59grvgc2fQltOoCxkcimBzzY2rUjtkJMxxGD3LxBA42F/D03jo+fbaNL15s47MnhP8anj3cg9s+jxbCVjGHj+oLuCvm6vOob1pAQ/My6ps3UNe8hbrmTdS3bIkyvbi2MItntr6DxrZdNCr3PxB7aGjbRr2SmT8hv4FG5ToaWlfR2LyEBs7lK0qoV+RRp8iiTpHCHUUUHykCuKPw447CizuNLtxtdKKu0Y66RjPqFCbUKYyoU+ilfrroqeukx8zcxTy9VIKXVPcU40khZfS1rL5xBncbVVKfXszZU5xH4EsjeaKU36xBY4sGilYtmlsYahEtSjWU7RooOzRo50x+xwz6etQYHJzF1JROLOpgGT+dTiGVSgrYJ5MRJAn3dBDZtB/ZtA+ZtB+ZdAAZiuxSQeRSEQS8DsRCPhTyaRTyKZSKecxxQUY+hnwmhEzKh3TKi3TSg1TCLWbnkwRh0YvVlTgWyyHksizpO5COSvPzLNUzCHpuqmOfOhe1vRfZiNS/5mu/j0yY8P/jZ0pRm1DRy2DPU6wX/t0SHHnpjVz+r8Ffts+Vr7cNdOSsfj5pB4PQv/3cQsqBSsYlevQs2csl/OtefebmOfbw5WBWL4LiPY7tcfkO3f9qGoRswIC0T4+UV4uUV4eEz4Cw1wC/Qy+gr5UzfS7A6WhHN53ymNG30zWvE+0dXQL6zO7lDJ/ZPsv+w0Mj0GuNKM8v4uzkHC6HG73dfXA53QiFQlCpVELMp1ar4fF44HQ6ReY/PT0jRHsU8XV2sk0wIERqHDXjn8fr9X1Hl3gP38f3yyFBfxDM8gn9vt5h9PdxUyfL5FK5Xxrdk7bvUQ2vVpug1ViFM5/JxJ3xXtFrDwSSiHBxTjSPZHIO+fwSyuUNrK7uC8U+wX5y9KgG+2e4uniOx49e4Ztv3uGrr3/E6sY+nJ4wVFozRsd/n9EPi8mETsL9T3wJqLrn70lzHGVrEzraORXFkTrCt1XAnCV7Ci/ZhxejdKYZocmYHO0R4jm7RS222EnmN9KiGnm0zqodg03D4EracTErPzVK0PPPaRNZPP8clvCpvKfqnvP5ZrYKdJPwWmcRdM4i4mH5XoW1eQ8u6IZH69tVqd9+RXU9lfa3Vs7yMdfPUgTHTJpXGfjM7ul0RzDLJXmW4iWgh2pz9fLmO/b8+VxY7JbnFjopCHseCPg9BD3fTyMefg+f5yGAVQa2EAhyPwj4owUXDuYcOK24cV5lOd+HS26/q3rE3DtNbo4WneKAIAvyCHRm72cEedWBo0X62UshAV/q5UtaAP7zSn19fl7+Dvb82fuvfmgf/ZPdQzzdP8azw3M8P7rCk4MrPNg5w+nmKbaWz7G8eIbV6j2sr9zD9uY9HOzdw8nhPZzsn+GI3uTL+1hbvMB65RnmsveQTZ4jHNyFxTwPvSELozkNvSkKtSGIiWknBob06OicxMioAV5vFonYItxOboyaw8L8LpaqRygUNuFypDE94cBQvwEjQyZMTTpgtsQQCJQQjswjEllAJrOKXH4DpdIOFhePsLHxEFf3v8LFxfc4PPgB+9tf4+r8U7x88RT3773C3s6X2Fx/i52NH7Cz8R1CwSNMqbKYmo5jdiYMnTYEqzkCvzOCfCyBnZU5PLnYFKK+z55u4vXjZbx8soG15U10daTRoJjDnfoc/rmO/vcfAv0W6lu23wuW6xuVhPzeByBP8L8P+vrWdVCl39Cygoamfw/0IdxRMPy40+jG3UY36gTsbahTWFCnIPBrsCfwFYbrkEAvZfX/a6CXhHsiw/93QN9aA31HhwbdHWp0dcyiq0OFzo5JdHcxa1KLsiitPmOxhIB+OpNAiotqkr5a+JFNBpBLBZFPh5BPR+FxWjA+3I+Z6XE4HRaUSgXs7K5ja3MJi+Ucspkw0ukAkkkfkgm3MMph9r4w70d1KYq5OR9yWScyCTvSsRvQc6QuFZJW0srQ5pUQl0H+e8DLj+XXf384KNQgXoxYUQhbBDD/AHqCnXP1BH3NTU/u78uQ5/UfAT2hX047RdwGvSzKW0zZUU7awCuhf1uoJx5n7aKcv5RxYInfk3RgPm6XRv7CFhRCJuSDRhD4Gb8e6YAeiYAeyaARUS9XjRrhc2hh1U+J8v4EV+z2dAoFf0dbqxCECSX/LdDLY3hjo2OwWx1YXlrB0mIVeq0BNosdu9u7ODs7g9FoREtLi6gEsORP4LOX7/H44HZ7hR2tRqPDxOS06N8rlRQLcgSQbnv918An5EWwty/fd/ags6MXXZ196O7ieN+AiN4eCt4ksx5pXp9iPsmPn/3ziQmNUPFTOKfRWISIzmRyCQ9+F/3x3RF4vdICnigteVMLosTPjJ8lfgr32Me/unqKH3/4Kz7//DssLK7B6vBDpTEJ0Ev9+XFRuqdvAA8lQpfwJ6Bn6Z79eSWV9q2Ka9CzlM5pCoLXXsvYbRyjY4neqJLEl+N9QnnP1y2GqZrL3b8PeoN6HOPDvehqbxZBwBP0/T2twopZMzsCvYYK/TG4LLPw2dUIOGcRcs3CbRrFXMKIs/WYNI/OMbkKR9c8og9PsHN0jlcZ+qecm+cq2doKWvF+0Q/nljluo5MycZbp+VgCM1fSsg8vleMJ7MOKD/Sip8ENzW5OV6Q984Q+Dwhyz56fJ/DlQ8QpwU8x30pQlOw59raR0mMjrcd2zoy9ok3A/5yf4SFg3iHm6I8ovFvh0h22Dzi256g9duFk2SkeHy3ZcciyPUf5KnacLLtwtiq9/7Bix43in7P67N8bhQJfTumvx+uenr/Go7PXeHj6CpcHz3G4+QibSxdYLp9gZfEMK9UrrKzcx8rqA2xvP8HR0XNc3HuB+49e4MnjV3hw7xWO9p9jZ/M5KguPEA/tw6Sfg3omBbU6Do0uCq0xBr0lKUJniEI164POEIbTlYPLkYfbWcL83DE2t55ga/sZFhbPkIyvwecqwmnLwuMqIOBbQDq9g/n5U+TzBwgGl+FxL8HrWUYosIVc5gIL5WdY3/wMm1vfY2PlHdarX+D06CVevHiERw8/xsnRV9jd+h57Wz/gcPtHlIpPYTSVYTCWYLEU4HIW4XHmEXDlEPdlkQ0nUSlkcLpdwasHm/jkyRo+flzF/attaNU5NDbkcLcui3+6E8edhhroW25n9DLod1DfIgXL9RLk/1HQr6G+ZRX1zcsC9I2/z+gbU7jTyIw+jDuNjCDuNPhwt8GDukZXDfYO1DXaUNdorQGfGb4cxlpG/yHQy2I8XjWoV8z+IaO/XcIXc/bN7MurRX++WalDq1IrRZsGMujb29Xoap9Fd6daBIHf3cmYQTfXJfdSW6GD0eiA1xdEInHTc6fbXTbpRy7lRz4dQJ7mOLEgdOppYfrR3dWO8fFReL0uLC+Xsb21go31KhYX88hmI0jEaZ7jRCrhEJl8dSkirG+FI16CZjkS6MX4XK0PL8Ob0P5HQX/7M7dhnw8RjlaUInYUwzYUao+L4Zu1trdX2cqg55geBXq3QS+X6uXSvZzN/z6jJ+gXMy4sZaWMntm8DHrCnKC/DXtC/zrSViyKsAnQL6acWEgQ9LVVu7WWQz5UO5QEDUgHtGLpDoVVUWZptDV16RBw6uGxamA3zYIwGBvuFSXdzg6lKCeztCyp9KV5+4H+AUyOT8Lr9iDgC8BiMiPoD6KyWMH8/DympqZEr5+9/cnJSSHqGx+fBEv7LOebzVa4XB6wp89Z/ImJKREjI5LIj1CnsE9k/FwAw962AH0ty+/oRWdHD7o6e9HdReBzox8V/PSR52GB6n3Jma+vn2Y1tJ+lQG5SGPXQi5/ufNMqnYA+gS8Hs30H+/qeODhbHwlxPStX7UrLd1aXt3F58RgbGwcIhZJQaywYn9RieGS65oJ3A3qaBnV00fGu8w9ZvXAg7OgQBypm823KJnR2MLtuE/ClSZLNNCNA76j14amyF6I8owqzU4NCkMeJC6tx+hr0zOZZshdXZvQiqx+HRTMO/ewIRga60NnWJLJ6GfScwlJNDghHRp16RKjtPXYNvHa18G/gxjrdVBfSAQ0OlyM4pumMMMBhedstSt+E/NnSTTBrPl6kuI0ZLg8EsuDNJZXJKx7hQkfIE85y9s2Sv2SMQ3c6es5zm5z9euPcfpkHgpAIZvQs57PPz349KwTygUHu3/MQcEGjnIoXh/NOkdFvps1YjRuwljRgO2vF8YIXJ2VWBtzYX3IJg7iTNS8YRysuHC07cLzsxMmqGycrLpzyuuoWz7FHv79oxWFVeg8f0yWPcJf7+8ISly57JZPM+Zs5+ov9r3C08wYHm59gd+0V1qvPUV14iIXiPSyU7qNSfoLFynMsVl9iceklKkvPsLz+CGubD7Cz9QAnh89wtPcEu1uPUMhsw+MowqhLYXY6iumpEKamgpieCWFWT+AnYDAnYLWnRZjMCVgMGTisRTjsc3C7yvD7l5FM7SKV2EAmsYZYZAluZw52axYuZxl+3yrstgp02iLUM0WYDFWEgyfYWPsOm5s/Yn3je6yvv8Xm6l+wv/UK986f4PnTB3h4/znOT754tHP3AAAMzklEQVTC2cmPuDj5BedH77C69BIB7xp87iqc1hLMhiQshgQcpgx8tjzivgLy0TwW0hlsVQp4dLaClw+Y1e9grrCGlqY46hponpPGP9dlRem+kTPxYoROyuSlPvweGlo/DHY+/37sSqV7CvFaN9DQehv0FTQIJ74S6hpzqGvM4G5DEh81xPBRYxR3GiO40xjCnYYA7jb4UNfgRV29B3UNzO5dqGuQy/lWCfqNzPSpyjdCUuTTGa+mpBciPOn+pjT/x5n6RmbwcrSwbC9Bvoljdq0S6JVtOijbtVLpvl0tle7bVTW4M6tnKV8Cf0+XBj1dapHlU2zZ3z+NqUk9LCYrQoEA0sk48qkoitkI8qkAckla3RL2IditRoyODAoDEHqvc7OaQa9BPBbGysoitrfXsLw0h0IuIkr4S5UYKosRZNJ2pJJWpGLsz9eCc/LXgrubkv1t0MuZ/e+vfM9tuN++z4esyAcsAvKliAOMQojAl3r0kkHODUSvS+Q169xSzAbGfMIhSvQy3Al9ludvh3wQEFl9DfTLWRdW8h5Ruifs5dL9n13LKQuksKKcYubvxHyc7Qfp78i/rziM8O/HoHeAX48My/keLeJuNWIuNaIurRBcBewaBJw6+Gxq2A3TMGnGoZoewvBQN3p7uGyH63W5ZrcNXR3toszf3dmJgb4+TIyPwajXI5tOIxaLCbC73W6k02lRutfpeDg0Q63WgsDnKJ58JcQ1ah0cNqd4nfP4oyNjIPT5Ho7xyWV7wp7ue/yMXP6XX+O1o7MXHZ0c4+OI3+0g/DmvT2te7oQfw8jYlFDKT0yoMTWlhUqlh2rGgFmW+TnCZ3CIET6zyQUb4W/3C2veaDiNQq4sfPk55sdKwfCwCgODVNmzdTAqrH954KDOoJ1tkJppkVzCl70N2BKh0l7ZSrvbVvSwP9+pxEAvs/kxOCzqWkY/LY3R1UDPA4B2ZgQTI93SMhr60+tpYTsqIC/EeJytvy7dj8GiGYN2ZhiDve3oUCrQ0ykp7gn70aEuaGa4rnYM6plBmA3j8Dg08Lm0CHl1cFunMTnUgrhHjeOVhFRGr0hleSFyW/LgZNGFEzrQLbpwtCCVx09pjFMDPa8Mvv+I8+gVGt1wS5xF3HN0TsrMJcU+ocuROS6iqSb1WIxpxCIaZvRyKZ/3LNPfbgHwniFK9vIIH/v8nONfDuAe5/KrQRyUnNhIm7Aa12MzbcJ+kWV5d80F1ovTNTkkqDNbP+dzq24RfHxcdQqL+IOKFQeE/ZJNBF1lpV4+zXakbJ6Q35sz/xH05cI9VEr3sTT/EItz91HInqGUP0cuc4Zk6hzRxAl8oX24AjtweHdgc27Cal+D1VKB3TSPoKuCVGQN2fgG4uEynLYUjNoo1KowpieCGB31YnTMDRVNcHRhmMwxOJxpeD20hSyKrN1ly8JhzcBsTMBoiMPrKSGf2cLK0gkWy3tIJatwObLQ6dLQ6/LQaHJQqwuYmSlgdqYEj3sXm5vf4uDwVxwc/Iytrc+xtUmhy308ffAAT+4/w8XJK+xtvcH+1lfY3/4SW6uvkYsfIexZhc+5BI99HhZ9BjZjFm5bEV5bCX57DmFX7v9p78x+2sjSKP7SScBOpo0xNgRD8IZ3lwvv5TIGDF5YvGC8JRiFZBxiAiGQpFvT6v4H5qWleWpp/tgzOreqSBpFqLs1Ty0jXdmFiAP35XfPd77vXOxuNHBYqeNlp4nrUR+/fDrD9eUYHtcuzOYGHpgb+G76AA9Nh0J5m0VXvdFRz4a7Pwf66Rn6+hzB43jdENMM1nnCnP0eps1HeGRq3QF9BQ/MVTw0lzXYmzbxyLSJKdMGpqY3MGUqatAn8E2Gyqd/z7K+HpP7D+be/wXQC7hrvjy9efP3ITy2hPDEEsL3Fk3Nfxv0Gtip5DXQB2CnqrdH4bBH4HBExDOnJ2ZnV2Gb82LJGYDfF0MmmUN5awv1agXNvSr2qiXsV1neLyOdksWNahzhcjjmheJj/rrX60ZezaLbaeF0OMDr0z5enhyi29nBbi2DSjmBqmjCYyOelnHPhjzRhKeDu1nJCoDfBfvd5/tA3xJgz6C5lcHhdk4svqfKN0r4BkSN0j3Dd4yM/HYlo0NeA/3XYOd7Kndj8dk4CHTvgN6AvVGqNzx549kA/y3oaynh0VPN3wf6g6KMg3UZ++sy9gpxVNUYKryNrBBDWYliOxdFKRtFIRGAEvdDkf3i+tNk3AeZkAi4sLrixPK8HQuM3J0j7K16M5/2vLDgELP4HMur1WpoNBrCs8/lFDQaLZRKO8hmFQF9lu49nlXMWufg9wXEgTGwGsTS4jJkaQ1qfl383OLiklD3AuQ2hvksYJ6jaTrsvwb97KwdVhv9fnr9BL+25tjUd0fxM53P8PSNi3hY6mceP+fhV0U3P8f4ZEQjSWFdcZQvEc8hnVBFPn/AL2FlJQCn0ysqBjxEsJKgQf6psCCsBL1dSye8C/oZ64wAPT1626xFHKYW7DOioiLHqNL9QtWzZK959GzG01S9FHYL0McjHJvjLXSck3eL9EQq+jQXYR9xCZ+eij7iX4ZzfkYHvebN0yZg9YCQ54x9JLSMdMoPVYmgoESg5sKI+hfxbN4MNe7CWX8H4/4GLpgwp5fkqd4v2DjXVXDezuBtK4X3/bzouDd8ekKeYTNU90zGI8gJ+uM9CS8bvBBGFaA3su/PB6r4/nA/jkE1hu5OWFwpy/L96EgR73nlLBU/r5Y1KgP8HObV85WVAi7+roQ85/6vnheFN89xu4teHqNmAsyhf11fw7jDxro8GNHLhrz3zNV/Qc8+j+uhipsT2hIqrocF3Jywe59NeGlc9FM47yXwrk8Vn8C4u4Zxl017X0BPyPPZ+Lot3ccjDSTjbaTW2sime1CVF1gvDpFXnyOTaUNO1iGlG1iNlrHiLcHtK8Pt34bLW4TPoyLoy2Oz0MDx8zGGgwu0GyMUlDakcAXhwA6C/i24PQr8AQUxaROZTAUbxToqO0doHhyj0zoVa782QK3Sw2axgbxSw/4uR1PeYtAfodf9JyrlAWR5D6Ewy1h7iEYJ+zpisRZkuYuDg2tcXPyKH374L3788Vf89NPPuPlwhos3r/D+zb9wff5vfL76DZ+ufsPN5X/Qa32Emu4jGWsiEa1Djh1gTaqLlUk0sZ49RCHTwnqqic10HZvpCqrqFnrlMkaDLq4vX6K0cYLHbIp70sZ3wqtvijl688wr3YfXGu5MlrfgMs+Mv1p8Prs9BBiHAVYApiyneGRhyA4794d6+M5zTJm7mDK18cjU1ED/2FD0VTww1/DQRAthGw9NWzrotzA1zbWJqWnCXlf3t8Bnd77emf9/Ab0+TmcJ3g96awR2qwSHLQbHXET36oMa2B1h2Al5RxQLCzLs9hhscxJsDgkzVuYurGLe7oN7KYBYUMJGPicUfWOvgjpz7isl+Hwe4dtqykxLX9NGjGax5HwKKRwS5f7TkyOMXtMj3cRujYl5SW2MTh+l0y60SeKgpCn0VjWHRjlz69HfBbzxfB/oD3cUtEpU8X8N9CzdC1Vfoapnuh2T7fK3PrwBeZbr/wjoqervLgPyfP0a9O1yAu1y6l7Q7xfjAvD7xTXsb8jYXWeDXgzVooRqPopyLoJSJoxiIoS8rIFeWfMiLa0gI3mQifmQDPuQCK4iGvDB63HBucgSulU0k/GaXRvT+fQxPYbsMFFPkiSUStvodHqiQ79SqSEeXxOefSKRFIA/G70Vt8fR57fbHHCveEQnfzQqidI+S/zpdBbBYFjM7/OzOfrHA6O4ale/hU+oZ72pj54/R/u4NPBztO2L2ieM7Q6W+pnOx5v3OBbngnPZjWfPvHAR+q4AfN4QAv4oggFtdj8WSSISXIPfF4XbFcQSIb/oEfYAqwb8PH4u/y/td2B+/bdBb7FYBOhts1q1ZEGPuw35V8QoHaGeZGleWgU9+pTkEwqfBwBeQENFb4A+JfP2OQ/ioWXwljqCPhv3Icd/E/VCDj5D0LuIRbvld4reuWAVoKeiZ+JeLLKCbNoPJReEkglASYfgXpqBc24aycBTvOmVcT7YwqUIwtG62q/o03fzuOpp691hGuMWS+IEO0fVOLJWEK/jTgbjngZiwpiqnYtlegKaufWGR8+DwKsWU+5YVmemPSHOQ8K6uFqWV8yOWI7v5YWKp5LnZ7Jbn4vfF6ujiFjad908tKWIBjxaDaxAvGMEbjuNsUjG02yGq2MVH45VMQ74+XQDn4YFfD4p4uOxipsXedwc5/FhkMPHoYLrF1lcdpMYNSI4P5Jx0WVozhfQv2pIomz/TdAb5J+8TnZgsgOTHZjswGQHJjvw99mBW0X/9/mTJn/JZAcmOzDZgckOTHZgsgPGDvwPddFg3PZXOfE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 r="31609" b="9749"/>
          <a:stretch>
            <a:fillRect/>
          </a:stretch>
        </p:blipFill>
        <p:spPr bwMode="auto">
          <a:xfrm>
            <a:off x="4194233" y="2204864"/>
            <a:ext cx="4949767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ая выноска 7"/>
          <p:cNvSpPr/>
          <p:nvPr/>
        </p:nvSpPr>
        <p:spPr>
          <a:xfrm>
            <a:off x="971600" y="764704"/>
            <a:ext cx="7848872" cy="1728192"/>
          </a:xfrm>
          <a:prstGeom prst="wedgeRectCallout">
            <a:avLst>
              <a:gd name="adj1" fmla="val -22721"/>
              <a:gd name="adj2" fmla="val 67372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Кузбассе завершен V Региональный чемпионат профессионального мастерства среди лиц с ограниченными возможностями здоровья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»-2020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этом году наш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БлПТ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уровне региона представлял Масленников Сергей ТОР-18-1.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был первый опыт участия для нашего техникума в Профессиональном конкурсе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Абелимпикс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", Сергей отмечен Сертификатом участника- эта первая ступень на пути к профессионализму. ПОЗДРАВЛЯЕМ и ГОРДИМСЯ!</a:t>
            </a:r>
          </a:p>
          <a:p>
            <a:pPr algn="ctr"/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обучающихся в конкурсах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професссионального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мастерства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5214937"/>
          </a:xfrm>
        </p:spPr>
        <p:txBody>
          <a:bodyPr>
            <a:normAutofit fontScale="8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Савинова Наталья Владимировна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Место работы:</a:t>
            </a:r>
            <a:r>
              <a:rPr lang="ru-RU" sz="2300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ГПОУ «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Беловский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политехнический техникум»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Должность: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преподаватель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sz="2300" u="sng" dirty="0" smtClean="0">
                <a:latin typeface="Times New Roman" pitchFamily="18" charset="0"/>
                <a:cs typeface="Times New Roman" pitchFamily="18" charset="0"/>
              </a:rPr>
              <a:t>  Высшая  категория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Общий стаж работы:</a:t>
            </a:r>
            <a:r>
              <a:rPr lang="ru-RU" sz="2300" u="sng" dirty="0" smtClean="0">
                <a:latin typeface="Times New Roman" pitchFamily="18" charset="0"/>
                <a:cs typeface="Times New Roman" pitchFamily="18" charset="0"/>
              </a:rPr>
              <a:t> 31год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Педагогический стаж:</a:t>
            </a:r>
            <a:r>
              <a:rPr lang="ru-RU" sz="2300" u="sng" dirty="0" smtClean="0">
                <a:latin typeface="Times New Roman" pitchFamily="18" charset="0"/>
                <a:cs typeface="Times New Roman" pitchFamily="18" charset="0"/>
              </a:rPr>
              <a:t> 27 лет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b="1" u="sng" dirty="0" smtClean="0">
                <a:latin typeface="Times New Roman" pitchFamily="18" charset="0"/>
                <a:cs typeface="Times New Roman" pitchFamily="18" charset="0"/>
              </a:rPr>
              <a:t>Документы об образовании: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Харьковский Автотранспортный Техникум Специальность: «Эксплуатация автомобильного транспорта» , квалификация: техник-эксплуатационник автомобильного трапнспорта1992;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Томский Государственный Педагогический Университет Специальность: «Педагогика и психология», квалификация: педагог-психолог 2003.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 по программе «Горные машины и оборудование»  в ФГБОУ ВПО «Кузбасский  государственный  технический  университет»,  Диплом  ПП№000015  август  2014г.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Документы представлены за период: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/>
              <a:buNone/>
              <a:defRPr/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       с  2018 г. по 2021г.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2400" dirty="0" smtClean="0">
              <a:latin typeface="+mj-lt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16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sz="16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ОБЩИЕ СВЕДЕНИЯ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ownloads\IMG-20210219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0367" y="317905"/>
            <a:ext cx="4194289" cy="5951984"/>
          </a:xfrm>
          <a:prstGeom prst="rect">
            <a:avLst/>
          </a:prstGeom>
          <a:noFill/>
        </p:spPr>
      </p:pic>
      <p:pic>
        <p:nvPicPr>
          <p:cNvPr id="1026" name="Picture 2" descr="C:\Users\user\Downloads\IMG-20210219-WA00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916832"/>
            <a:ext cx="2862318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C00000"/>
                </a:solidFill>
              </a:rPr>
              <a:t/>
            </a:r>
            <a:br>
              <a:rPr lang="ru-RU" sz="3200" b="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Развитие, популяризация своего направления подготовки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Ежегодно в марте студенты ТОР -18 специальность 21.02.03 под руководством преподавателя Савиновой Н.В. проводят   </a:t>
            </a:r>
            <a:r>
              <a:rPr lang="ru-RU" sz="2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Мастер-класс для  школьников «Секреты профессии» (Автомеханик)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6825947" cy="383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и развитие способностей обучающихся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20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мастер-класс для школьников "Секреты профессии" (Автомеханик)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412776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Участники мастер-класса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23 обучающихся 5 «Б» класса МБОУ СОШ № 12 города Белово, 12 обучающихся 8-9 классов школ Беловского и Краснобродского городских округов.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Продемонстрировать школьникам некоторые виды профессиональной деятельности автомеханика.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Задачи.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Познакомить школьников с устройством автомобильного двигателя.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Побудить интерес к специальности</a:t>
            </a:r>
          </a:p>
          <a:p>
            <a:pPr marL="342900" indent="-342900">
              <a:buAutoNum type="arabicPeriod" startAt="3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Расширить кругозор школьников о профессиях, востребованных в Кузбассе.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Валерий продемонстрировал  профессиональные навыки  в соответствии со стандартами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World Skills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17410" name="Picture 2" descr="C:\Users\user\Desktop\Будяцкий В\ФОТО\IMG-20190918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5536" y="3284984"/>
            <a:ext cx="2304256" cy="307234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4653136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 Налет №1 «Диагностирование двигателя, агрегатов и систем автомобиля»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https://m.vk.com/video-56356120_456240259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  налет №2 «Разборка и сборка двигателя»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320191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и развитие способностей обучающихся</a:t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Добровольцы России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958" y="1481138"/>
            <a:ext cx="8050083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6962478" cy="391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352" y="3284984"/>
            <a:ext cx="59709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11560" y="188640"/>
            <a:ext cx="81369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/>
            <a:endParaRPr lang="ru-RU" sz="1400" dirty="0" smtClean="0">
              <a:ea typeface="Times New Roman" pitchFamily="18" charset="0"/>
              <a:cs typeface="Arial" charset="0"/>
            </a:endParaRPr>
          </a:p>
          <a:p>
            <a:pPr indent="228600" algn="ctr" eaLnBrk="0" hangingPunct="0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Продуктивное использование новых образовательных технологий</a:t>
            </a:r>
          </a:p>
          <a:p>
            <a:pPr indent="269875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2019-2021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 составе творческой группы преподавателей участвую в создании Системы электронного обучения Беловского политехнического техникума на платформе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Modul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 части наполнения учебными материалами.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060305" cy="818729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Электронные образовательные ресурсы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Содержимое 3" descr="p19_sta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0" y="3500438"/>
            <a:ext cx="3219450" cy="2071687"/>
          </a:xfrm>
        </p:spPr>
      </p:pic>
      <p:pic>
        <p:nvPicPr>
          <p:cNvPr id="40963" name="Picture 2" descr="E:\Презентация БЕСТ для КРИРПО\p19_ucheb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428750"/>
            <a:ext cx="322103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E:\Презентация БЕСТ для КРИРПО\p19_vid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3643313"/>
            <a:ext cx="290512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E:\Презентация БЕСТ для КРИРПО\p19_t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85875"/>
            <a:ext cx="29749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Picture 2" descr="E:\Презентация БЕСТ для КРИРПО\p19_te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214438"/>
            <a:ext cx="4516438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E:\Презентация БЕСТ для КРИРПО\p19_dvigate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357188"/>
            <a:ext cx="4067175" cy="3149600"/>
          </a:xfrm>
        </p:spPr>
      </p:pic>
      <p:pic>
        <p:nvPicPr>
          <p:cNvPr id="41988" name="Picture 4" descr="E:\Презентация БЕСТ для КРИРПО\p19_transmi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3071813"/>
            <a:ext cx="4405312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71546"/>
            <a:ext cx="3735062" cy="25003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84615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Применяю активные методы обучения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://nsbelovo.narod.ru/images/p7_dsc03842.jpg"/>
          <p:cNvPicPr/>
          <p:nvPr/>
        </p:nvPicPr>
        <p:blipFill>
          <a:blip r:embed="rId3" cstate="print"/>
          <a:srcRect r="24845"/>
          <a:stretch>
            <a:fillRect/>
          </a:stretch>
        </p:blipFill>
        <p:spPr bwMode="auto">
          <a:xfrm>
            <a:off x="5000628" y="1000108"/>
            <a:ext cx="371475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51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786190"/>
            <a:ext cx="3750904" cy="2510936"/>
          </a:xfrm>
          <a:prstGeom prst="rect">
            <a:avLst/>
          </a:prstGeom>
        </p:spPr>
      </p:pic>
      <p:pic>
        <p:nvPicPr>
          <p:cNvPr id="8" name="Рисунок 7" descr="DSC_0025.JPG"/>
          <p:cNvPicPr>
            <a:picLocks noChangeAspect="1"/>
          </p:cNvPicPr>
          <p:nvPr/>
        </p:nvPicPr>
        <p:blipFill>
          <a:blip r:embed="rId5" cstate="print">
            <a:lum bright="20000" contrast="10000"/>
          </a:blip>
          <a:srcRect l="15625" t="11670" r="7812" b="11303"/>
          <a:stretch>
            <a:fillRect/>
          </a:stretch>
        </p:blipFill>
        <p:spPr>
          <a:xfrm>
            <a:off x="4857752" y="3786190"/>
            <a:ext cx="3857652" cy="259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Совершенствование и обновление учебно-методического комплекса: </a:t>
            </a:r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Разработала методическое обеспечение по всем преподаваемым учебным дисциплинам и профессиональным модулям</a:t>
            </a:r>
          </a:p>
        </p:txBody>
      </p:sp>
      <p:pic>
        <p:nvPicPr>
          <p:cNvPr id="4" name="Рисунок 3" descr="20160927_134753_resized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1403648" y="2348880"/>
            <a:ext cx="6272697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УМК по преподаваемым УД, УП,ПП и ПМ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ья\Downloads\20160927_154848_resize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Выписка из ПРИКАЗА об установлении высшей категории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аттестация 2021\Аттестация Савинова 2021\20210915_2155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 contrast="10000"/>
          </a:blip>
          <a:srcRect l="22750" r="13376"/>
          <a:stretch>
            <a:fillRect/>
          </a:stretch>
        </p:blipFill>
        <p:spPr bwMode="auto">
          <a:xfrm rot="5400000">
            <a:off x="1731564" y="2164980"/>
            <a:ext cx="4888783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СЕ ФОТО\Уголь-майнинг\P6031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839744" cy="512980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со студентами посещаю Международную специализированную выставку технологий горных разработок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«УГОЛЬ РОССИИ и МАЙНИНГ»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ВСЕ ФОТО\Уголь-майнинг\P60311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93096"/>
            <a:ext cx="2481428" cy="1861071"/>
          </a:xfrm>
          <a:prstGeom prst="rect">
            <a:avLst/>
          </a:prstGeom>
          <a:noFill/>
        </p:spPr>
      </p:pic>
      <p:pic>
        <p:nvPicPr>
          <p:cNvPr id="1027" name="Picture 3" descr="D:\ВСЕ ФОТО\Уголь-майнинг\P6031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2327243" cy="1745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386412"/>
          </a:xfrm>
        </p:spPr>
        <p:txBody>
          <a:bodyPr/>
          <a:lstStyle/>
          <a:p>
            <a:pPr marL="342900" lvl="0" indent="-342900" algn="ctr" eaLnBrk="1" hangingPunct="1">
              <a:spcBef>
                <a:spcPct val="20000"/>
              </a:spcBef>
              <a:buClrTx/>
              <a:buSzTx/>
              <a:buNone/>
            </a:pPr>
            <a:r>
              <a:rPr lang="ru-RU" altLang="zh-CN" sz="2800" b="1" kern="0" dirty="0">
                <a:solidFill>
                  <a:srgbClr val="000000"/>
                </a:solidFill>
                <a:latin typeface="Franklin Gothic Demi"/>
              </a:rPr>
              <a:t> </a:t>
            </a:r>
            <a:r>
              <a:rPr lang="ru-RU" sz="2800" b="1" kern="0" dirty="0">
                <a:solidFill>
                  <a:srgbClr val="000000"/>
                </a:solidFill>
                <a:latin typeface="Franklin Gothic Demi"/>
                <a:ea typeface="Calibri"/>
                <a:cs typeface="Times New Roman"/>
              </a:rPr>
              <a:t>Достоверность информации , представленной в портфолио, подтверждаю.   </a:t>
            </a:r>
            <a:endParaRPr lang="ru-RU" sz="2800" b="1" kern="0" dirty="0">
              <a:solidFill>
                <a:srgbClr val="000000"/>
              </a:solidFill>
              <a:latin typeface="Franklin Gothic Demi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078038"/>
            <a:ext cx="5937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0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Содержимое 3" descr="Scan1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2341" b="17062"/>
          <a:stretch>
            <a:fillRect/>
          </a:stretch>
        </p:blipFill>
        <p:spPr>
          <a:xfrm>
            <a:off x="571500" y="1643063"/>
            <a:ext cx="8004175" cy="2863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Дипломы об образовании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Scan10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500063"/>
            <a:ext cx="810895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357188"/>
            <a:ext cx="7929563" cy="612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7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714375"/>
            <a:ext cx="4376737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3"/>
          <p:cNvPicPr>
            <a:picLocks noChangeAspect="1" noChangeArrowheads="1"/>
          </p:cNvPicPr>
          <p:nvPr/>
        </p:nvPicPr>
        <p:blipFill>
          <a:blip r:embed="rId3" cstate="print"/>
          <a:srcRect l="4988"/>
          <a:stretch>
            <a:fillRect/>
          </a:stretch>
        </p:blipFill>
        <p:spPr bwMode="auto">
          <a:xfrm>
            <a:off x="4643438" y="714375"/>
            <a:ext cx="428625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2021\Аттестация Савинова 2021\20210915_215858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27655" t="8627" r="14894"/>
          <a:stretch>
            <a:fillRect/>
          </a:stretch>
        </p:blipFill>
        <p:spPr bwMode="auto">
          <a:xfrm>
            <a:off x="683568" y="548680"/>
            <a:ext cx="7819514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1122</TotalTime>
  <Words>1221</Words>
  <Application>Microsoft Office PowerPoint</Application>
  <PresentationFormat>Экран (4:3)</PresentationFormat>
  <Paragraphs>175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Открытая</vt:lpstr>
      <vt:lpstr>Портфолио преподавателя  Савиновой Натальи  Владимировны</vt:lpstr>
      <vt:lpstr>СОДЕРЖАНИЕ ПОРТФОЛИО</vt:lpstr>
      <vt:lpstr>ОБЩИЕ СВЕДЕНИЯ</vt:lpstr>
      <vt:lpstr>Выписка из ПРИКАЗА об установлении высшей категории</vt:lpstr>
      <vt:lpstr>Дипломы об образовании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662.  </vt:lpstr>
      <vt:lpstr>Доля выпускников, устроившихся на работу в соответствии полученной специальностью, от общего количества трудоустроенных выпускников  за  последние 3 года показал  увеличение на 4%. </vt:lpstr>
      <vt:lpstr>3.Выявление и развитие способностей обучающихся к научной (интеллектуальной), творческой, физкультурно-спортивной деятельности, а также их участие в олимпиадах, конкурсах, фестивалях, соревнованиях.</vt:lpstr>
      <vt:lpstr>Презентация PowerPoint</vt:lpstr>
      <vt:lpstr>5. Активное 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конкурсах.</vt:lpstr>
      <vt:lpstr>Активно использую в работе экскурсии на производство по всем преподаваемым МДК, учебным практикам</vt:lpstr>
      <vt:lpstr>Активно использую в работе экскурсии на производство</vt:lpstr>
      <vt:lpstr>Региональная олимпиада по  Охране труда </vt:lpstr>
      <vt:lpstr>Презентация PowerPoint</vt:lpstr>
      <vt:lpstr>Победители олимпиады по  Охране труда горных специальностей 21.02.18 Обогащение полезных ископаемых  21.02.15  Открытые горные работы   21.02.14  Маркшейдерское дело </vt:lpstr>
      <vt:lpstr>Презентация PowerPoint</vt:lpstr>
      <vt:lpstr>ГПОУ «БЕЛОВСКИЙ ПОЛИТЕХНИЧЕСКИЙ ТЕХНИКУМ»</vt:lpstr>
      <vt:lpstr>«Профессионал года»</vt:lpstr>
      <vt:lpstr>«Профессионал года»</vt:lpstr>
      <vt:lpstr>3.Выявление и развитие способностей обучающихся</vt:lpstr>
      <vt:lpstr>Участие обучающихся в конкурсах  професссионального мастерства</vt:lpstr>
      <vt:lpstr>Презентация PowerPoint</vt:lpstr>
      <vt:lpstr>     Развитие, популяризация своего направления подготовки Ежегодно в марте студенты ТОР -18 специальность 21.02.03 под руководством преподавателя Савиновой Н.В. проводят   Профориентационный Мастер-класс для  школьников «Секреты профессии» (Автомеханик)   </vt:lpstr>
      <vt:lpstr>Выявление и развитие способностей обучающихся Профориентационный мастер-класс для школьников "Секреты профессии" (Автомеханик)</vt:lpstr>
      <vt:lpstr>Выявление и развитие способностей обучающихся Добровольцы России</vt:lpstr>
      <vt:lpstr>Презентация PowerPoint</vt:lpstr>
      <vt:lpstr>Электронные образовательные ресурсы</vt:lpstr>
      <vt:lpstr>Презентация PowerPoint</vt:lpstr>
      <vt:lpstr>Применяю активные методы обучения</vt:lpstr>
      <vt:lpstr>Совершенствование и обновление учебно-методического комплекса: </vt:lpstr>
      <vt:lpstr>УМК по преподаваемым УД, УП,ПП и ПМ</vt:lpstr>
      <vt:lpstr>Ежегодно со студентами посещаю Международную специализированную выставку технологий горных разработок «УГОЛЬ РОССИИ и МАЙНИНГ»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преподавателя  Савиновой Натальи  Владимировны</dc:title>
  <dc:creator>наталья</dc:creator>
  <cp:lastModifiedBy>Акимова</cp:lastModifiedBy>
  <cp:revision>199</cp:revision>
  <dcterms:created xsi:type="dcterms:W3CDTF">2016-09-25T14:54:23Z</dcterms:created>
  <dcterms:modified xsi:type="dcterms:W3CDTF">2021-10-11T07:21:33Z</dcterms:modified>
</cp:coreProperties>
</file>