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безопасного поведения на льду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43702" y="5143512"/>
            <a:ext cx="1985954" cy="128110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Социальный педагог Филиппова С.А.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  <a:ln>
            <a:solidFill>
              <a:schemeClr val="accent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i="1" u="sng" dirty="0" smtClean="0"/>
              <a:t>Основные </a:t>
            </a:r>
            <a:r>
              <a:rPr lang="ru-RU" b="1" i="1" u="sng" dirty="0" smtClean="0"/>
              <a:t>правила поведения на льду</a:t>
            </a:r>
            <a:r>
              <a:rPr lang="ru-RU" b="1" i="1" u="sng" dirty="0" smtClean="0"/>
              <a:t>: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dirty="0" smtClean="0"/>
              <a:t>На </a:t>
            </a:r>
            <a:r>
              <a:rPr lang="ru-RU" sz="2400" dirty="0" smtClean="0"/>
              <a:t>тонкий, неокрепший лед выходить ЗАПРЕЩЕНО</a:t>
            </a:r>
            <a:r>
              <a:rPr lang="ru-RU" sz="2400" dirty="0" smtClean="0"/>
              <a:t>!</a:t>
            </a:r>
          </a:p>
          <a:p>
            <a:r>
              <a:rPr lang="ru-RU" sz="2400" dirty="0" smtClean="0"/>
              <a:t>Ни </a:t>
            </a:r>
            <a:r>
              <a:rPr lang="ru-RU" sz="2400" dirty="0" smtClean="0"/>
              <a:t>в коем случае нельзя выходить на лед в темное время суток и при плохой видимости (туман, снегопад, дождь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При вынужденном переходе водоема безопаснее всего придерживаться проторенных троп или идти по уже проложенной лыжне. Но если их нет, надо перед тем, как спуститься на лед, очень внимательно осмотреться и наметить предстоящий маршрут.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000528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Нельзя </a:t>
            </a:r>
            <a:r>
              <a:rPr lang="ru-RU" sz="2400" dirty="0" smtClean="0">
                <a:solidFill>
                  <a:schemeClr val="tx1"/>
                </a:solidFill>
              </a:rPr>
              <a:t>проверять прочность льда ударом ноги. Если после первого сильного удара покажется хоть немного воды, - это означает, что лед тонкий, по нему ходить нельзя. В этом случае следует немедленно отойти по своему же следу к берегу, скользящими шагами, не отрывая ног ото льда и расставив их на ширину плеч, чтобы нагрузка распределялась на большую площадь. Точно так же поступают при предостерегающем потрескивании льда и образовании в нем трещин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857784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При </a:t>
            </a:r>
            <a:r>
              <a:rPr lang="ru-RU" sz="3800" dirty="0" smtClean="0"/>
              <a:t>переходе водоема группой необходимо соблюдать расстояние друг от друга (5-6 м</a:t>
            </a:r>
            <a:r>
              <a:rPr lang="ru-RU" sz="3800" dirty="0" smtClean="0"/>
              <a:t>)</a:t>
            </a:r>
          </a:p>
          <a:p>
            <a:r>
              <a:rPr lang="ru-RU" sz="3800" dirty="0" smtClean="0"/>
              <a:t>Замерзшую реку (озеро) лучше перейти на лыжах, при этом: необходимо двигаться медленно; лыжные палки держите в руках, не накидывая петли на кисти рук, чтобы в случае опасности сразу их отбросить.</a:t>
            </a:r>
          </a:p>
          <a:p>
            <a:r>
              <a:rPr lang="ru-RU" sz="3800" dirty="0" smtClean="0"/>
              <a:t>Если </a:t>
            </a:r>
            <a:r>
              <a:rPr lang="ru-RU" sz="3800" dirty="0" smtClean="0"/>
              <a:t>есть рюкзак, повесьте его на одно плечо, это позволит легко освободиться от груза в случае, если лед под вами провалится.</a:t>
            </a:r>
          </a:p>
          <a:p>
            <a:r>
              <a:rPr lang="ru-RU" sz="3800" dirty="0" smtClean="0"/>
              <a:t>На </a:t>
            </a:r>
            <a:r>
              <a:rPr lang="ru-RU" sz="3800" dirty="0" smtClean="0"/>
              <a:t>замерзший водоем необходимо брать с собой прочный шнур длиной 20 - 25 метров с большой глухой петлей на конце и грузом. Груз поможет забросить шнур к провалившемуся в воду товарищу, петля нужна для того, чтобы пострадавший мог надежнее держаться, продев ее подмышки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57718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</a:t>
            </a:r>
            <a:r>
              <a:rPr lang="ru-RU" b="1" dirty="0" smtClean="0"/>
              <a:t> Если </a:t>
            </a:r>
            <a:r>
              <a:rPr lang="ru-RU" b="1" dirty="0" smtClean="0"/>
              <a:t>вы провалились под лед</a:t>
            </a:r>
            <a:r>
              <a:rPr lang="ru-RU" dirty="0" smtClean="0"/>
              <a:t>:</a:t>
            </a:r>
          </a:p>
          <a:p>
            <a:r>
              <a:rPr lang="ru-RU" sz="2800" dirty="0" smtClean="0"/>
              <a:t> </a:t>
            </a:r>
            <a:r>
              <a:rPr lang="ru-RU" sz="2600" dirty="0" smtClean="0"/>
              <a:t>Широко раскиньте руки по кромкам льда, чтобы не погрузиться с головой;</a:t>
            </a:r>
          </a:p>
          <a:p>
            <a:r>
              <a:rPr lang="ru-RU" sz="2600" dirty="0" smtClean="0"/>
              <a:t> Если возможно, передвиньтесь к тому краю полыньи, где течение не увлечет вас под лед;</a:t>
            </a:r>
          </a:p>
          <a:p>
            <a:r>
              <a:rPr lang="ru-RU" sz="2600" dirty="0" smtClean="0"/>
              <a:t>Старайтесь</a:t>
            </a:r>
            <a:r>
              <a:rPr lang="ru-RU" sz="2600" dirty="0" smtClean="0"/>
              <a:t>, не обламывая кромку, без резких движений выбраться на лед, наползая грудью и поочередно вытаскивая на поверхность ноги, широко их расставив;</a:t>
            </a:r>
          </a:p>
          <a:p>
            <a:r>
              <a:rPr lang="ru-RU" sz="2600" dirty="0" smtClean="0"/>
              <a:t>Выбирайтесь </a:t>
            </a:r>
            <a:r>
              <a:rPr lang="ru-RU" sz="2600" dirty="0" smtClean="0"/>
              <a:t>из полыньи, перекатываясь, а затем двигайтесь ползком в ту сторону, откуда шли.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429288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При спасании человека, провалившегося под лед, необходимо:</a:t>
            </a:r>
            <a:endParaRPr lang="ru-RU" dirty="0" smtClean="0"/>
          </a:p>
          <a:p>
            <a:r>
              <a:rPr lang="ru-RU" sz="3400" dirty="0" smtClean="0"/>
              <a:t>немедленно </a:t>
            </a:r>
            <a:r>
              <a:rPr lang="ru-RU" sz="3400" dirty="0" smtClean="0"/>
              <a:t>крикнуть ему, что идете на помощь;</a:t>
            </a:r>
          </a:p>
          <a:p>
            <a:r>
              <a:rPr lang="ru-RU" sz="3400" dirty="0" smtClean="0"/>
              <a:t>приблизиться </a:t>
            </a:r>
            <a:r>
              <a:rPr lang="ru-RU" sz="3400" dirty="0" smtClean="0"/>
              <a:t>к полынье ползком, широко раскинув руки;</a:t>
            </a:r>
          </a:p>
          <a:p>
            <a:r>
              <a:rPr lang="ru-RU" sz="3400" dirty="0" smtClean="0"/>
              <a:t>подложить </a:t>
            </a:r>
            <a:r>
              <a:rPr lang="ru-RU" sz="3400" dirty="0" smtClean="0"/>
              <a:t>под себя лыжи, фанеру или доску, чтобы увеличить площадь опоры и ползти на них;</a:t>
            </a:r>
          </a:p>
          <a:p>
            <a:r>
              <a:rPr lang="ru-RU" sz="3400" dirty="0" smtClean="0"/>
              <a:t>к </a:t>
            </a:r>
            <a:r>
              <a:rPr lang="ru-RU" sz="3400" dirty="0" smtClean="0"/>
              <a:t>самому краю полыньи подползать нельзя, иначе и сами окажетесь в воде;</a:t>
            </a:r>
          </a:p>
          <a:p>
            <a:r>
              <a:rPr lang="ru-RU" sz="3400" dirty="0" smtClean="0"/>
              <a:t>ремни </a:t>
            </a:r>
            <a:r>
              <a:rPr lang="ru-RU" sz="3400" dirty="0" smtClean="0"/>
              <a:t>и шарф, любая доска, лыжи, санки помогут вам спасти человека;</a:t>
            </a:r>
          </a:p>
          <a:p>
            <a:r>
              <a:rPr lang="ru-RU" sz="3400" dirty="0" smtClean="0"/>
              <a:t>бросать </a:t>
            </a:r>
            <a:r>
              <a:rPr lang="ru-RU" sz="3400" dirty="0" smtClean="0"/>
              <a:t>связанные предметы нужно за 3-4 м до пострадавшего;</a:t>
            </a:r>
          </a:p>
          <a:p>
            <a:r>
              <a:rPr lang="ru-RU" sz="3400" dirty="0" smtClean="0"/>
              <a:t>действовать </a:t>
            </a:r>
            <a:r>
              <a:rPr lang="ru-RU" sz="3400" dirty="0" smtClean="0"/>
              <a:t>решительно и быстро;</a:t>
            </a:r>
          </a:p>
          <a:p>
            <a:r>
              <a:rPr lang="ru-RU" sz="3400" dirty="0" smtClean="0"/>
              <a:t>подать </a:t>
            </a:r>
            <a:r>
              <a:rPr lang="ru-RU" sz="3400" dirty="0" smtClean="0"/>
              <a:t>пострадавшему подручное средство, вытащить его на лед и ползком двигаться от опасной зоны.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357850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/>
              <a:t>    Оказание </a:t>
            </a:r>
            <a:r>
              <a:rPr lang="ru-RU" sz="2800" b="1" dirty="0" smtClean="0"/>
              <a:t>первой медицинской помощи </a:t>
            </a:r>
            <a:r>
              <a:rPr lang="ru-RU" sz="2800" b="1" dirty="0" smtClean="0"/>
              <a:t>пострадавшему </a:t>
            </a:r>
            <a:r>
              <a:rPr lang="ru-RU" sz="2800" b="1" dirty="0" smtClean="0"/>
              <a:t>на воде</a:t>
            </a:r>
            <a:r>
              <a:rPr lang="ru-RU" sz="2800" b="1" dirty="0" smtClean="0"/>
              <a:t>:</a:t>
            </a:r>
            <a:endParaRPr lang="ru-RU" sz="2800" b="1" dirty="0" smtClean="0"/>
          </a:p>
          <a:p>
            <a:r>
              <a:rPr lang="ru-RU" sz="2800" dirty="0" smtClean="0"/>
              <a:t>при </a:t>
            </a:r>
            <a:r>
              <a:rPr lang="ru-RU" sz="2800" dirty="0" smtClean="0"/>
              <a:t>попадании жидкости в дыхательные пути, пострадавшему необходимо очистить полость рта, уложить его животом на колено так, чтобы голова свисала к земле и, энергично нажимая на грудь и спину, удалить воду из желудка и легких;</a:t>
            </a:r>
          </a:p>
          <a:p>
            <a:r>
              <a:rPr lang="ru-RU" sz="2800" dirty="0" smtClean="0"/>
              <a:t>приступить </a:t>
            </a:r>
            <a:r>
              <a:rPr lang="ru-RU" sz="2800" dirty="0" smtClean="0"/>
              <a:t>к выполнению искусственного дыхания;</a:t>
            </a:r>
          </a:p>
          <a:p>
            <a:r>
              <a:rPr lang="ru-RU" sz="2800" dirty="0" smtClean="0"/>
              <a:t>с </a:t>
            </a:r>
            <a:r>
              <a:rPr lang="ru-RU" sz="2800" dirty="0" smtClean="0"/>
              <a:t>пострадавшего необходимо снять и отжать всю одежду, потом надеть (если нет сухой) и укутать полиэтиленом (возникает эффект парника);</a:t>
            </a:r>
          </a:p>
          <a:p>
            <a:r>
              <a:rPr lang="ru-RU" sz="2800" dirty="0" smtClean="0"/>
              <a:t>при </a:t>
            </a:r>
            <a:r>
              <a:rPr lang="ru-RU" sz="2800" dirty="0" smtClean="0"/>
              <a:t>общем охлаждении пострадавшего как можно быстрее доставить в теплое (отапливаемое) помещение. Немедленно вызвать скорую медицинскую помощь. Снять мокрую одежду, тепло укрыть, обложить грелками, напоить горячим чаем.  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517</Words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Правила безопасного поведения на льду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безопасного поведения на льду</dc:title>
  <cp:lastModifiedBy>romanova</cp:lastModifiedBy>
  <cp:revision>6</cp:revision>
  <dcterms:modified xsi:type="dcterms:W3CDTF">2020-11-23T07:04:42Z</dcterms:modified>
</cp:coreProperties>
</file>